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36750D-CBF8-49C4-B92F-A80BD63F579D}" v="19" dt="2022-08-19T19:58:06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RADAS GASTON MANUEL" userId="dc6c9ccf-bb26-4f50-a4a0-115fa2f92352" providerId="ADAL" clId="{EC36750D-CBF8-49C4-B92F-A80BD63F579D}"/>
    <pc:docChg chg="undo custSel addSld modSld">
      <pc:chgData name="FERRADAS GASTON MANUEL" userId="dc6c9ccf-bb26-4f50-a4a0-115fa2f92352" providerId="ADAL" clId="{EC36750D-CBF8-49C4-B92F-A80BD63F579D}" dt="2022-08-19T19:58:51.529" v="359" actId="14100"/>
      <pc:docMkLst>
        <pc:docMk/>
      </pc:docMkLst>
      <pc:sldChg chg="addSp delSp modSp add">
        <pc:chgData name="FERRADAS GASTON MANUEL" userId="dc6c9ccf-bb26-4f50-a4a0-115fa2f92352" providerId="ADAL" clId="{EC36750D-CBF8-49C4-B92F-A80BD63F579D}" dt="2022-08-19T19:58:51.529" v="359" actId="14100"/>
        <pc:sldMkLst>
          <pc:docMk/>
          <pc:sldMk cId="3373401346" sldId="256"/>
        </pc:sldMkLst>
        <pc:spChg chg="del">
          <ac:chgData name="FERRADAS GASTON MANUEL" userId="dc6c9ccf-bb26-4f50-a4a0-115fa2f92352" providerId="ADAL" clId="{EC36750D-CBF8-49C4-B92F-A80BD63F579D}" dt="2022-08-19T19:41:26.859" v="1" actId="478"/>
          <ac:spMkLst>
            <pc:docMk/>
            <pc:sldMk cId="3373401346" sldId="256"/>
            <ac:spMk id="2" creationId="{537F175D-38D8-4FBF-AA40-F76AF38EFDF5}"/>
          </ac:spMkLst>
        </pc:spChg>
        <pc:spChg chg="del">
          <ac:chgData name="FERRADAS GASTON MANUEL" userId="dc6c9ccf-bb26-4f50-a4a0-115fa2f92352" providerId="ADAL" clId="{EC36750D-CBF8-49C4-B92F-A80BD63F579D}" dt="2022-08-19T19:41:28.038" v="2" actId="478"/>
          <ac:spMkLst>
            <pc:docMk/>
            <pc:sldMk cId="3373401346" sldId="256"/>
            <ac:spMk id="3" creationId="{73798AF6-A8B7-4E35-817D-BACA4E3A720B}"/>
          </ac:spMkLst>
        </pc:spChg>
        <pc:spChg chg="add mod">
          <ac:chgData name="FERRADAS GASTON MANUEL" userId="dc6c9ccf-bb26-4f50-a4a0-115fa2f92352" providerId="ADAL" clId="{EC36750D-CBF8-49C4-B92F-A80BD63F579D}" dt="2022-08-19T19:50:28.772" v="103" actId="14100"/>
          <ac:spMkLst>
            <pc:docMk/>
            <pc:sldMk cId="3373401346" sldId="256"/>
            <ac:spMk id="4" creationId="{39690088-3405-4584-955A-6B9F0A2D5056}"/>
          </ac:spMkLst>
        </pc:spChg>
        <pc:spChg chg="add mod">
          <ac:chgData name="FERRADAS GASTON MANUEL" userId="dc6c9ccf-bb26-4f50-a4a0-115fa2f92352" providerId="ADAL" clId="{EC36750D-CBF8-49C4-B92F-A80BD63F579D}" dt="2022-08-19T19:58:51.529" v="359" actId="14100"/>
          <ac:spMkLst>
            <pc:docMk/>
            <pc:sldMk cId="3373401346" sldId="256"/>
            <ac:spMk id="5" creationId="{A3BE5FC5-C0D0-43AF-8AA1-C40E13E67A41}"/>
          </ac:spMkLst>
        </pc:spChg>
        <pc:spChg chg="add del mod">
          <ac:chgData name="FERRADAS GASTON MANUEL" userId="dc6c9ccf-bb26-4f50-a4a0-115fa2f92352" providerId="ADAL" clId="{EC36750D-CBF8-49C4-B92F-A80BD63F579D}" dt="2022-08-19T19:52:06.203" v="115" actId="1076"/>
          <ac:spMkLst>
            <pc:docMk/>
            <pc:sldMk cId="3373401346" sldId="256"/>
            <ac:spMk id="6" creationId="{D854F752-E823-4276-83A3-C35CB5C29378}"/>
          </ac:spMkLst>
        </pc:spChg>
        <pc:spChg chg="add mod">
          <ac:chgData name="FERRADAS GASTON MANUEL" userId="dc6c9ccf-bb26-4f50-a4a0-115fa2f92352" providerId="ADAL" clId="{EC36750D-CBF8-49C4-B92F-A80BD63F579D}" dt="2022-08-19T19:50:47.372" v="108" actId="1076"/>
          <ac:spMkLst>
            <pc:docMk/>
            <pc:sldMk cId="3373401346" sldId="256"/>
            <ac:spMk id="9" creationId="{FAE0A7FF-CC72-4C43-8E91-E54AFCE51FBD}"/>
          </ac:spMkLst>
        </pc:spChg>
        <pc:spChg chg="add mod">
          <ac:chgData name="FERRADAS GASTON MANUEL" userId="dc6c9ccf-bb26-4f50-a4a0-115fa2f92352" providerId="ADAL" clId="{EC36750D-CBF8-49C4-B92F-A80BD63F579D}" dt="2022-08-19T19:50:44.483" v="107" actId="1076"/>
          <ac:spMkLst>
            <pc:docMk/>
            <pc:sldMk cId="3373401346" sldId="256"/>
            <ac:spMk id="10" creationId="{EE5131F1-671B-4A08-9658-1EF986E45AA7}"/>
          </ac:spMkLst>
        </pc:spChg>
        <pc:spChg chg="add del mod">
          <ac:chgData name="FERRADAS GASTON MANUEL" userId="dc6c9ccf-bb26-4f50-a4a0-115fa2f92352" providerId="ADAL" clId="{EC36750D-CBF8-49C4-B92F-A80BD63F579D}" dt="2022-08-19T19:52:23.937" v="120" actId="478"/>
          <ac:spMkLst>
            <pc:docMk/>
            <pc:sldMk cId="3373401346" sldId="256"/>
            <ac:spMk id="11" creationId="{2E9E17E0-AF1C-4ED7-A1A4-D7FA38514C97}"/>
          </ac:spMkLst>
        </pc:spChg>
        <pc:spChg chg="add del">
          <ac:chgData name="FERRADAS GASTON MANUEL" userId="dc6c9ccf-bb26-4f50-a4a0-115fa2f92352" providerId="ADAL" clId="{EC36750D-CBF8-49C4-B92F-A80BD63F579D}" dt="2022-08-19T19:51:59.951" v="113"/>
          <ac:spMkLst>
            <pc:docMk/>
            <pc:sldMk cId="3373401346" sldId="256"/>
            <ac:spMk id="12" creationId="{5692ADDD-78C1-48ED-988A-E5799D1E57FC}"/>
          </ac:spMkLst>
        </pc:spChg>
        <pc:spChg chg="add mod">
          <ac:chgData name="FERRADAS GASTON MANUEL" userId="dc6c9ccf-bb26-4f50-a4a0-115fa2f92352" providerId="ADAL" clId="{EC36750D-CBF8-49C4-B92F-A80BD63F579D}" dt="2022-08-19T19:54:22.399" v="236" actId="14100"/>
          <ac:spMkLst>
            <pc:docMk/>
            <pc:sldMk cId="3373401346" sldId="256"/>
            <ac:spMk id="13" creationId="{96300085-B18F-4694-BBCA-3BD57AEE0089}"/>
          </ac:spMkLst>
        </pc:spChg>
        <pc:spChg chg="add mod">
          <ac:chgData name="FERRADAS GASTON MANUEL" userId="dc6c9ccf-bb26-4f50-a4a0-115fa2f92352" providerId="ADAL" clId="{EC36750D-CBF8-49C4-B92F-A80BD63F579D}" dt="2022-08-19T19:54:28.503" v="244" actId="1035"/>
          <ac:spMkLst>
            <pc:docMk/>
            <pc:sldMk cId="3373401346" sldId="256"/>
            <ac:spMk id="14" creationId="{8C97A5D1-C65B-407A-97E2-EBA5154D95B1}"/>
          </ac:spMkLst>
        </pc:spChg>
        <pc:spChg chg="add mod">
          <ac:chgData name="FERRADAS GASTON MANUEL" userId="dc6c9ccf-bb26-4f50-a4a0-115fa2f92352" providerId="ADAL" clId="{EC36750D-CBF8-49C4-B92F-A80BD63F579D}" dt="2022-08-19T19:54:28.503" v="244" actId="1035"/>
          <ac:spMkLst>
            <pc:docMk/>
            <pc:sldMk cId="3373401346" sldId="256"/>
            <ac:spMk id="15" creationId="{83EA6319-B3F0-449B-BE6C-6CF399A1A115}"/>
          </ac:spMkLst>
        </pc:spChg>
        <pc:spChg chg="add mod">
          <ac:chgData name="FERRADAS GASTON MANUEL" userId="dc6c9ccf-bb26-4f50-a4a0-115fa2f92352" providerId="ADAL" clId="{EC36750D-CBF8-49C4-B92F-A80BD63F579D}" dt="2022-08-19T19:54:45.978" v="271" actId="20577"/>
          <ac:spMkLst>
            <pc:docMk/>
            <pc:sldMk cId="3373401346" sldId="256"/>
            <ac:spMk id="16" creationId="{0E790465-4C77-42FF-B9F5-F130A5AC146A}"/>
          </ac:spMkLst>
        </pc:spChg>
        <pc:spChg chg="add del mod">
          <ac:chgData name="FERRADAS GASTON MANUEL" userId="dc6c9ccf-bb26-4f50-a4a0-115fa2f92352" providerId="ADAL" clId="{EC36750D-CBF8-49C4-B92F-A80BD63F579D}" dt="2022-08-19T19:54:52.138" v="273" actId="478"/>
          <ac:spMkLst>
            <pc:docMk/>
            <pc:sldMk cId="3373401346" sldId="256"/>
            <ac:spMk id="17" creationId="{CE40318C-8EFA-48F4-82CC-27565BB76485}"/>
          </ac:spMkLst>
        </pc:spChg>
        <pc:spChg chg="add del mod">
          <ac:chgData name="FERRADAS GASTON MANUEL" userId="dc6c9ccf-bb26-4f50-a4a0-115fa2f92352" providerId="ADAL" clId="{EC36750D-CBF8-49C4-B92F-A80BD63F579D}" dt="2022-08-19T19:54:51.255" v="272" actId="478"/>
          <ac:spMkLst>
            <pc:docMk/>
            <pc:sldMk cId="3373401346" sldId="256"/>
            <ac:spMk id="18" creationId="{5B4013E4-135D-4D5F-9FC1-0EC220F26B5E}"/>
          </ac:spMkLst>
        </pc:spChg>
        <pc:spChg chg="add del mod">
          <ac:chgData name="FERRADAS GASTON MANUEL" userId="dc6c9ccf-bb26-4f50-a4a0-115fa2f92352" providerId="ADAL" clId="{EC36750D-CBF8-49C4-B92F-A80BD63F579D}" dt="2022-08-19T19:56:05.720" v="279" actId="478"/>
          <ac:spMkLst>
            <pc:docMk/>
            <pc:sldMk cId="3373401346" sldId="256"/>
            <ac:spMk id="21" creationId="{6727C580-AC50-48BB-9FB7-6BBE6680B066}"/>
          </ac:spMkLst>
        </pc:spChg>
        <pc:spChg chg="add del mod">
          <ac:chgData name="FERRADAS GASTON MANUEL" userId="dc6c9ccf-bb26-4f50-a4a0-115fa2f92352" providerId="ADAL" clId="{EC36750D-CBF8-49C4-B92F-A80BD63F579D}" dt="2022-08-19T19:56:57.085" v="288" actId="478"/>
          <ac:spMkLst>
            <pc:docMk/>
            <pc:sldMk cId="3373401346" sldId="256"/>
            <ac:spMk id="24" creationId="{2AC0CE29-0EC6-4FBA-B8B2-9128004A4214}"/>
          </ac:spMkLst>
        </pc:spChg>
        <pc:spChg chg="add mod">
          <ac:chgData name="FERRADAS GASTON MANUEL" userId="dc6c9ccf-bb26-4f50-a4a0-115fa2f92352" providerId="ADAL" clId="{EC36750D-CBF8-49C4-B92F-A80BD63F579D}" dt="2022-08-19T19:57:13.010" v="289" actId="11529"/>
          <ac:spMkLst>
            <pc:docMk/>
            <pc:sldMk cId="3373401346" sldId="256"/>
            <ac:spMk id="25" creationId="{A5635283-E9F0-4049-A876-8B6F7AA14E42}"/>
          </ac:spMkLst>
        </pc:spChg>
        <pc:spChg chg="add mod">
          <ac:chgData name="FERRADAS GASTON MANUEL" userId="dc6c9ccf-bb26-4f50-a4a0-115fa2f92352" providerId="ADAL" clId="{EC36750D-CBF8-49C4-B92F-A80BD63F579D}" dt="2022-08-19T19:57:30.521" v="291" actId="1076"/>
          <ac:spMkLst>
            <pc:docMk/>
            <pc:sldMk cId="3373401346" sldId="256"/>
            <ac:spMk id="26" creationId="{A3209622-640B-42DE-B12D-AD4EF10CD842}"/>
          </ac:spMkLst>
        </pc:spChg>
        <pc:spChg chg="add mod">
          <ac:chgData name="FERRADAS GASTON MANUEL" userId="dc6c9ccf-bb26-4f50-a4a0-115fa2f92352" providerId="ADAL" clId="{EC36750D-CBF8-49C4-B92F-A80BD63F579D}" dt="2022-08-19T19:58:39.659" v="358" actId="20577"/>
          <ac:spMkLst>
            <pc:docMk/>
            <pc:sldMk cId="3373401346" sldId="256"/>
            <ac:spMk id="27" creationId="{38EAAD29-7981-4728-B44D-4027C81F0FE9}"/>
          </ac:spMkLst>
        </pc:spChg>
        <pc:picChg chg="add mod">
          <ac:chgData name="FERRADAS GASTON MANUEL" userId="dc6c9ccf-bb26-4f50-a4a0-115fa2f92352" providerId="ADAL" clId="{EC36750D-CBF8-49C4-B92F-A80BD63F579D}" dt="2022-08-19T19:50:51.683" v="109" actId="14100"/>
          <ac:picMkLst>
            <pc:docMk/>
            <pc:sldMk cId="3373401346" sldId="256"/>
            <ac:picMk id="8" creationId="{ACFD84A5-55EF-419A-8E89-7833431F4658}"/>
          </ac:picMkLst>
        </pc:picChg>
        <pc:picChg chg="add mod">
          <ac:chgData name="FERRADAS GASTON MANUEL" userId="dc6c9ccf-bb26-4f50-a4a0-115fa2f92352" providerId="ADAL" clId="{EC36750D-CBF8-49C4-B92F-A80BD63F579D}" dt="2022-08-19T19:57:54.554" v="297" actId="1076"/>
          <ac:picMkLst>
            <pc:docMk/>
            <pc:sldMk cId="3373401346" sldId="256"/>
            <ac:picMk id="20" creationId="{4B93C11D-80AF-4BA3-8993-F66BFD228EE1}"/>
          </ac:picMkLst>
        </pc:picChg>
        <pc:picChg chg="add mod">
          <ac:chgData name="FERRADAS GASTON MANUEL" userId="dc6c9ccf-bb26-4f50-a4a0-115fa2f92352" providerId="ADAL" clId="{EC36750D-CBF8-49C4-B92F-A80BD63F579D}" dt="2022-08-19T19:57:47.290" v="295" actId="1076"/>
          <ac:picMkLst>
            <pc:docMk/>
            <pc:sldMk cId="3373401346" sldId="256"/>
            <ac:picMk id="23" creationId="{B84B7B99-9B5C-478F-B64B-75278A42275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F05A38-0757-40CD-818C-9578FCE22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240446-DB71-4DCA-923E-9E9695A11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53804E-D56B-4607-A5EA-E4D67C850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41E8E-4AFE-4743-BA71-D51E531E2E0D}" type="datetimeFigureOut">
              <a:rPr lang="es-AR" smtClean="0"/>
              <a:t>19/8/2022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277AEC-195C-473A-892A-DA1EB303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3ADFA4-C0C8-4A35-B941-C6F7D5291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A363-E5F8-41F1-AC51-F77456DB5F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5126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82160-8769-4F2C-8DEA-A473A35F9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4FCFBE-7DCE-4A7F-A297-62ABF5CDC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A7EB0C-EF6D-4783-8BB4-F445C1532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41E8E-4AFE-4743-BA71-D51E531E2E0D}" type="datetimeFigureOut">
              <a:rPr lang="es-AR" smtClean="0"/>
              <a:t>19/8/2022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969B31-31BF-4BCE-80B0-51E3CEB5C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E8D827-44E0-4A39-9EDA-AC11EFF6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A363-E5F8-41F1-AC51-F77456DB5F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11722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D3CE8B-D9C0-4EE1-A230-448E3E258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A49136-373F-4F6B-82BE-B087604EE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CC9E0E-254A-4E9B-8F33-FBAA60B96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41E8E-4AFE-4743-BA71-D51E531E2E0D}" type="datetimeFigureOut">
              <a:rPr lang="es-AR" smtClean="0"/>
              <a:t>19/8/2022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8E24CE-A851-4F7D-9A34-C23B6B446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7622B9-93D9-4644-BF64-3E6624C8D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A363-E5F8-41F1-AC51-F77456DB5F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37653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941CF-615A-4E5D-925C-DA55B750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201D89-80C6-4DBB-BA53-1F9AFBAD0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C1F0DB-2706-420E-BA1F-F63FF79AF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41E8E-4AFE-4743-BA71-D51E531E2E0D}" type="datetimeFigureOut">
              <a:rPr lang="es-AR" smtClean="0"/>
              <a:t>19/8/2022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B9D35B-A0AD-4AEE-8FCA-ED39EE108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CDA515-0B08-424A-B1FC-98426040D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A363-E5F8-41F1-AC51-F77456DB5F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534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FB75E-50D3-4C26-9F69-7A558402C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B0E2B4-F54F-42D6-A9BB-AA5D9C176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A95A8C-C8DA-48E7-B383-5A7195ED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41E8E-4AFE-4743-BA71-D51E531E2E0D}" type="datetimeFigureOut">
              <a:rPr lang="es-AR" smtClean="0"/>
              <a:t>19/8/2022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6D527F-7A74-4D9A-8E40-6F20C523C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D7514F-4821-481E-B731-382D727DF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A363-E5F8-41F1-AC51-F77456DB5F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9965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B2E12-DCE9-4A67-8CCB-2E65AC9EC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EB8DEB-664B-40D6-9EE9-BE911E82ED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83D2D5-B52D-4326-9E4B-3670DAC8C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BA1CC6-185B-4434-AF6C-919423DFE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41E8E-4AFE-4743-BA71-D51E531E2E0D}" type="datetimeFigureOut">
              <a:rPr lang="es-AR" smtClean="0"/>
              <a:t>19/8/2022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5794C8-F557-46B3-A2FB-5763721B1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D26C8E-93ED-49B2-9D42-7230A89F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A363-E5F8-41F1-AC51-F77456DB5F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9623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92C1B-5E82-494E-8A9D-579B607AD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BE503A-9482-4E91-93FA-900CBBCC2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CE75AE-4A74-4FA4-8853-1DD7B53B0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8BA1EBE-F9DB-4197-B139-72B595D1D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C6D42F9-62C4-4F9C-8C61-286F373F4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6020A0B-6D9A-46E2-B063-4BE9C100A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41E8E-4AFE-4743-BA71-D51E531E2E0D}" type="datetimeFigureOut">
              <a:rPr lang="es-AR" smtClean="0"/>
              <a:t>19/8/2022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99A3071-01C6-439C-9004-4CB606B91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94E3BD5-6287-43A8-B3E9-EF3EBA385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A363-E5F8-41F1-AC51-F77456DB5F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216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4BE8A8-7766-4E0F-A5E5-A68B368F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83A413-708D-4AEF-8821-B7087FC7C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41E8E-4AFE-4743-BA71-D51E531E2E0D}" type="datetimeFigureOut">
              <a:rPr lang="es-AR" smtClean="0"/>
              <a:t>19/8/2022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A7A801B-CEBE-4AA7-BCE6-FE8DF962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A28908-64E3-4547-899C-508EA953B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A363-E5F8-41F1-AC51-F77456DB5F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109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F990D21-C704-497D-9691-39CD930C8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41E8E-4AFE-4743-BA71-D51E531E2E0D}" type="datetimeFigureOut">
              <a:rPr lang="es-AR" smtClean="0"/>
              <a:t>19/8/2022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AD0BE57-2F34-4773-82A6-196FC737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3AC1EA-FB29-46A6-A9CF-25009A0A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A363-E5F8-41F1-AC51-F77456DB5F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0906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69411-3609-4909-BD84-88FC0685D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D2045B-7571-47D3-85AF-F989DC784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E03E77A-2357-4FEF-A549-2A7C6BCC9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210F16-0EFA-41E4-ADA6-896DB1020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41E8E-4AFE-4743-BA71-D51E531E2E0D}" type="datetimeFigureOut">
              <a:rPr lang="es-AR" smtClean="0"/>
              <a:t>19/8/2022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3488F5-AC21-42D5-8D54-B51E9F8A9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3F9708-A90D-4FF6-8A61-015A7FFF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A363-E5F8-41F1-AC51-F77456DB5F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967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21A4F-6241-463F-863F-585739E6B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853812D-73A0-48E8-9DEB-C647BBA186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1809A1-08DE-4FA4-BFA9-1F3064926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64DAC3-6464-4F29-8B8A-480A0510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41E8E-4AFE-4743-BA71-D51E531E2E0D}" type="datetimeFigureOut">
              <a:rPr lang="es-AR" smtClean="0"/>
              <a:t>19/8/2022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EDBE27-B37E-4125-9ADC-1D7F0234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583C3D-E65A-48F7-81D1-2244A0E1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A363-E5F8-41F1-AC51-F77456DB5F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7358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541A63-38DB-4C01-A269-06D471F36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732E44-7BB9-4350-8109-178E1EC38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169FB9-A298-4A96-854D-3847268B2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41E8E-4AFE-4743-BA71-D51E531E2E0D}" type="datetimeFigureOut">
              <a:rPr lang="es-AR" smtClean="0"/>
              <a:t>19/8/2022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827B26-367E-4D3B-81EE-1A4C6624F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462A9C-D626-47DB-B89B-A40B4C047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9A363-E5F8-41F1-AC51-F77456DB5F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342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s/photo/627113" TargetMode="External"/><Relationship Id="rId7" Type="http://schemas.openxmlformats.org/officeDocument/2006/relationships/hyperlink" Target="https://www.flickr.com/photos/draifet/3010766464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hyperlink" Target="https://gouforit.com/descuentos-en-amazon-espana-como-podemos-conseguirlos/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9690088-3405-4584-955A-6B9F0A2D5056}"/>
              </a:ext>
            </a:extLst>
          </p:cNvPr>
          <p:cNvSpPr/>
          <p:nvPr/>
        </p:nvSpPr>
        <p:spPr>
          <a:xfrm>
            <a:off x="1656919" y="168442"/>
            <a:ext cx="5939635" cy="65090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3BE5FC5-C0D0-43AF-8AA1-C40E13E67A41}"/>
              </a:ext>
            </a:extLst>
          </p:cNvPr>
          <p:cNvSpPr/>
          <p:nvPr/>
        </p:nvSpPr>
        <p:spPr>
          <a:xfrm>
            <a:off x="1656918" y="168442"/>
            <a:ext cx="5939635" cy="47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854F752-E823-4276-83A3-C35CB5C29378}"/>
              </a:ext>
            </a:extLst>
          </p:cNvPr>
          <p:cNvSpPr txBox="1"/>
          <p:nvPr/>
        </p:nvSpPr>
        <p:spPr>
          <a:xfrm>
            <a:off x="2309500" y="180474"/>
            <a:ext cx="4589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JOSE PEREZ</a:t>
            </a:r>
          </a:p>
        </p:txBody>
      </p:sp>
      <p:pic>
        <p:nvPicPr>
          <p:cNvPr id="8" name="Imagen 7" descr="Un hombre con camisa y corbata&#10;&#10;Descripción generada automáticamente">
            <a:extLst>
              <a:ext uri="{FF2B5EF4-FFF2-40B4-BE49-F238E27FC236}">
                <a16:creationId xmlns:a16="http://schemas.microsoft.com/office/drawing/2014/main" id="{ACFD84A5-55EF-419A-8E89-7833431F4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95659" y="746767"/>
            <a:ext cx="1072370" cy="1153586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FAE0A7FF-CC72-4C43-8E91-E54AFCE51FBD}"/>
              </a:ext>
            </a:extLst>
          </p:cNvPr>
          <p:cNvSpPr/>
          <p:nvPr/>
        </p:nvSpPr>
        <p:spPr>
          <a:xfrm>
            <a:off x="2937399" y="746767"/>
            <a:ext cx="4589785" cy="11535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E5131F1-671B-4A08-9658-1EF986E45AA7}"/>
              </a:ext>
            </a:extLst>
          </p:cNvPr>
          <p:cNvSpPr txBox="1"/>
          <p:nvPr/>
        </p:nvSpPr>
        <p:spPr>
          <a:xfrm>
            <a:off x="3006769" y="726594"/>
            <a:ext cx="4589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Fecha de Nacimiento: </a:t>
            </a:r>
          </a:p>
          <a:p>
            <a:r>
              <a:rPr lang="es-AR" dirty="0"/>
              <a:t>Domicilio:</a:t>
            </a:r>
          </a:p>
          <a:p>
            <a:r>
              <a:rPr lang="es-AR" dirty="0"/>
              <a:t>Teléfono:</a:t>
            </a:r>
          </a:p>
          <a:p>
            <a:r>
              <a:rPr lang="es-AR" dirty="0"/>
              <a:t>Email: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6300085-B18F-4694-BBCA-3BD57AEE0089}"/>
              </a:ext>
            </a:extLst>
          </p:cNvPr>
          <p:cNvSpPr/>
          <p:nvPr/>
        </p:nvSpPr>
        <p:spPr>
          <a:xfrm>
            <a:off x="1773315" y="2004981"/>
            <a:ext cx="5753869" cy="358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Estudios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C97A5D1-C65B-407A-97E2-EBA5154D95B1}"/>
              </a:ext>
            </a:extLst>
          </p:cNvPr>
          <p:cNvSpPr/>
          <p:nvPr/>
        </p:nvSpPr>
        <p:spPr>
          <a:xfrm>
            <a:off x="1773315" y="2444192"/>
            <a:ext cx="5753869" cy="1223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3EA6319-B3F0-449B-BE6C-6CF399A1A115}"/>
              </a:ext>
            </a:extLst>
          </p:cNvPr>
          <p:cNvSpPr txBox="1"/>
          <p:nvPr/>
        </p:nvSpPr>
        <p:spPr>
          <a:xfrm>
            <a:off x="1773315" y="2416748"/>
            <a:ext cx="5753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Estudio Primario: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Estudio Secundario: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Estudio Universitario: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Postgrado:</a:t>
            </a:r>
            <a:endParaRPr lang="es-AR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E790465-4C77-42FF-B9F5-F130A5AC146A}"/>
              </a:ext>
            </a:extLst>
          </p:cNvPr>
          <p:cNvSpPr/>
          <p:nvPr/>
        </p:nvSpPr>
        <p:spPr>
          <a:xfrm>
            <a:off x="1773315" y="3758984"/>
            <a:ext cx="5753869" cy="358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Antecedentes Laborales</a:t>
            </a:r>
          </a:p>
        </p:txBody>
      </p:sp>
      <p:pic>
        <p:nvPicPr>
          <p:cNvPr id="20" name="Imagen 19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4B93C11D-80AF-4BA3-8993-F66BFD228E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773315" y="4208668"/>
            <a:ext cx="917204" cy="508969"/>
          </a:xfrm>
          <a:prstGeom prst="rect">
            <a:avLst/>
          </a:prstGeom>
        </p:spPr>
      </p:pic>
      <p:pic>
        <p:nvPicPr>
          <p:cNvPr id="23" name="Imagen 22" descr="Imagen que contiene Icono&#10;&#10;Descripción generada automáticamente">
            <a:extLst>
              <a:ext uri="{FF2B5EF4-FFF2-40B4-BE49-F238E27FC236}">
                <a16:creationId xmlns:a16="http://schemas.microsoft.com/office/drawing/2014/main" id="{B84B7B99-9B5C-478F-B64B-75278A4227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795659" y="5004860"/>
            <a:ext cx="728336" cy="728336"/>
          </a:xfrm>
          <a:prstGeom prst="rect">
            <a:avLst/>
          </a:prstGeom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A5635283-E9F0-4049-A876-8B6F7AA14E42}"/>
              </a:ext>
            </a:extLst>
          </p:cNvPr>
          <p:cNvSpPr/>
          <p:nvPr/>
        </p:nvSpPr>
        <p:spPr>
          <a:xfrm>
            <a:off x="2937399" y="4166290"/>
            <a:ext cx="4589785" cy="727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A3209622-640B-42DE-B12D-AD4EF10CD842}"/>
              </a:ext>
            </a:extLst>
          </p:cNvPr>
          <p:cNvSpPr/>
          <p:nvPr/>
        </p:nvSpPr>
        <p:spPr>
          <a:xfrm>
            <a:off x="2915286" y="5004860"/>
            <a:ext cx="4589785" cy="727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38EAAD29-7981-4728-B44D-4027C81F0FE9}"/>
              </a:ext>
            </a:extLst>
          </p:cNvPr>
          <p:cNvSpPr/>
          <p:nvPr/>
        </p:nvSpPr>
        <p:spPr>
          <a:xfrm>
            <a:off x="1656919" y="5843430"/>
            <a:ext cx="5939635" cy="8340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Mis redes sociales: Instagram, Facebook, </a:t>
            </a:r>
            <a:r>
              <a:rPr lang="es-AR" dirty="0" err="1"/>
              <a:t>twitter</a:t>
            </a:r>
            <a:r>
              <a:rPr lang="es-AR" dirty="0"/>
              <a:t>, </a:t>
            </a:r>
            <a:r>
              <a:rPr lang="es-AR" dirty="0" err="1"/>
              <a:t>tik-tok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734013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37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FERRADAS GASTON MANUEL</dc:creator>
  <cp:lastModifiedBy>FERRADAS GASTON MANUEL</cp:lastModifiedBy>
  <cp:revision>1</cp:revision>
  <dcterms:created xsi:type="dcterms:W3CDTF">2022-08-19T19:40:38Z</dcterms:created>
  <dcterms:modified xsi:type="dcterms:W3CDTF">2022-08-19T19:58:57Z</dcterms:modified>
</cp:coreProperties>
</file>