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0D1D4-B7C4-EA87-1840-F2BC167C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CDAE6-6041-B9E4-E9B9-7BFECB1E2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A889B-E4CC-1B4A-53BB-B2CCC0AC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6E1A4-DA38-7F34-F055-0D65BC00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212D8C-E54C-D049-0144-6BBAE5A2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761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C300-5DAA-1736-BE54-9CBA89C4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1B77C1-F845-25DD-6F9A-220BE88E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E72A6D-D20D-DC4A-D24F-D11D1C6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DF0D04-7EB7-BA65-7F84-79FAE486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DD9C7-2CAD-18E6-1AEB-61BED858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9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A858F4-2ADA-E094-172B-8BC88721D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48FF8-476C-1066-2D52-42E7E1B0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A7158-4874-52EC-FC19-B43187AB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B07EB-D1B6-B358-394B-E1424F76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0D40C-6B37-1195-8C71-D84E98A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76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5D8C0-2837-D6D2-B4B4-343150E5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DA230-9744-3494-157A-7299EAF3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3DD491-BA5C-3CA9-1B66-AA00ADD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2334CA-C5D4-7A3A-1974-4E5FF2F2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D969D-00B9-1AD3-073A-C64751EA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903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3B4C-F072-F521-27B2-757DB61D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415F6-287B-C806-9730-4789CD998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C0B949-6361-A2A2-0BF0-3683456D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1109C4-77AF-1348-A20F-1A7FAFD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E3B39-EC44-5CEE-5707-425EE55C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464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596AF-2A17-BE32-DF0A-07D06286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9CF695-B0F9-9AB9-AA02-AD84EFC8B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EFA15-C85C-89E8-C3A0-D97DCC3E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7B0875-F5AA-79EB-1DF6-E39F7877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2361C8-FC78-CB12-9071-78F8CAF2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B23C65-FE44-A4EA-442A-A89FF8BB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578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44F1A-9C6F-E052-6DBC-664E253B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EE036F-D3A0-9FB1-028A-71093D20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809636-8B84-AF8C-AC25-984C7BA8A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9102DA-27D0-C66A-3284-7E9EFE823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C0BF0B-9BDB-BE39-F423-062A5F41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4229D1-7DA9-46AF-402D-B850BCF7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D1B53F-08BA-163E-30DA-8FCBFA01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FCE41C-27CD-2FC7-5E35-87A69944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9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002A-B2C9-E9E4-3B1B-996B0D6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22D849-9839-4EB4-9477-0ECE332F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CA9B58-FE52-A275-F80E-0DED9D7D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E61409-BA27-853B-428B-DB65B37B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820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608E92-D3BB-C3E5-EB5A-C968761D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4EB3C1-9959-4C93-9406-CDF51D2D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76DD8-EC0C-D3DE-3D90-BD9EC03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7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1925C-FEA8-2F0F-C424-C755F9BB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FE81B-8D74-C6FB-3491-7FEC62AB4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E223D5-0740-B4D1-DB3E-FBEEF8549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44816-DA2B-4843-E353-314F7F2B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CE5903-02F7-6BA6-24B6-EC702DB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C210B-EE73-841C-555E-4CD33332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258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3C547-18BF-1C58-7660-6240C6F6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5CC20B-92DF-5A68-CFE0-2C8D09675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2AEEE3-BBA8-B6F9-9CDD-5FB5A82D7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3CC5D-23FB-DBB2-2916-DB8CFF55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1C66D6-023F-93AB-F5E0-086005C8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747941-5C42-0BD5-C464-49F138B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78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92A9B9-BADB-111D-6AB1-DCBC0DDA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786979-DB20-D6DA-BDD1-7FBB34D95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2CA8BE-0C2C-1377-16F4-2D1555162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8FA7D-F123-4060-B711-FBDEDF5EF3C8}" type="datetimeFigureOut">
              <a:rPr lang="es-AR" smtClean="0"/>
              <a:t>17/4/2025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178C63-BC99-BCBC-076A-7626C89B6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9CE1C2-6B25-4FE1-525F-6540AEFE7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CC0E3-4AEC-4E89-8156-9FC170E43FC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115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81657-CB33-4064-17FC-3F61CB3371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433E7-DF3B-E5E1-871E-F511E9D4E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5F0864-E150-83D6-B5E5-C853D549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601735"/>
            <a:ext cx="10059272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57926DB-9ADD-C65A-84C0-01B0F48D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96" y="1017061"/>
            <a:ext cx="8634208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8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4E553C-824E-6CA2-7164-69E8990F3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1001819"/>
            <a:ext cx="8664691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9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4EF0FB-891F-F5D3-B3E0-086215B4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020871"/>
            <a:ext cx="870279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6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4C66DC-7D4C-BA7A-5957-1FD7BF6A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001819"/>
            <a:ext cx="8702794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2B4DC2-92D7-8ACD-5BBC-1D473B38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677941"/>
            <a:ext cx="9807790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4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942B5C-EAD7-08C4-6785-6BA8FD34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731286"/>
            <a:ext cx="9754445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95B26C-DDA7-B70C-C26D-EA80F914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685562"/>
            <a:ext cx="9739204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1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98D7EA-B2D7-AEB0-A181-183A9053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18" y="780820"/>
            <a:ext cx="9723963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9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AB11239-8EC8-9FF3-4751-D825220A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9" y="716045"/>
            <a:ext cx="9716342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4EA8C8-BD04-0E9E-DED5-540F0675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449322"/>
            <a:ext cx="9701101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6BAD59-A1BD-92C3-0F89-6689B5C5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3" y="597924"/>
            <a:ext cx="10074513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0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066BBC5-8573-C1BC-47D8-858A09190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769389"/>
            <a:ext cx="9769687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6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87BA01-3A09-3F37-A367-7B208C102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780820"/>
            <a:ext cx="9693480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1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AB65B80-39F6-9E31-563A-634372A6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6" y="777010"/>
            <a:ext cx="9769687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3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B66A97-928C-97B6-6C62-610658490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25" y="704614"/>
            <a:ext cx="9792549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60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A06BAD-E74D-E54D-7174-543263AD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32" y="845596"/>
            <a:ext cx="9419136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1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A5F3E3-ACF3-37A6-331E-A9874AE6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582683"/>
            <a:ext cx="9541067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0D30D3-B354-2FD5-36E9-401AB044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9" y="731286"/>
            <a:ext cx="971634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3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5B9692-0C08-936B-4446-BE3500F8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811303"/>
            <a:ext cx="9731583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62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F91359-B87C-BF68-8267-7FFDC181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020871"/>
            <a:ext cx="9274344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2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07747B-5392-8021-9CDB-75A9F232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639838"/>
            <a:ext cx="9762066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1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6F9673-215A-8B48-D665-C698B74C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4" y="597924"/>
            <a:ext cx="10059272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49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E15AE4-7654-6456-AF01-0AD6F8BC3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61" y="597924"/>
            <a:ext cx="10135478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B8CEE6-3312-8DD6-AD57-12D3909ED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563631"/>
            <a:ext cx="9007621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96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8E2D6C-C3A6-60C5-53EE-4E2888C7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883699"/>
            <a:ext cx="9007621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2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C548875-7A9F-DD46-BCF3-8E7281DE5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93" y="544580"/>
            <a:ext cx="893141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1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72AA63-FC3C-5BEC-3197-3F248C23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963716"/>
            <a:ext cx="877900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D8E123-35C4-40B8-30A5-E5800641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2" y="986578"/>
            <a:ext cx="871041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938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Gastón Ezequiel Frutos</dc:creator>
  <cp:lastModifiedBy>Gastón Ezequiel Frutos</cp:lastModifiedBy>
  <cp:revision>1</cp:revision>
  <dcterms:created xsi:type="dcterms:W3CDTF">2025-04-18T00:29:30Z</dcterms:created>
  <dcterms:modified xsi:type="dcterms:W3CDTF">2025-04-18T00:41:24Z</dcterms:modified>
</cp:coreProperties>
</file>