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40007A-34C0-4484-83B9-C228FF914374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80F22FE-FFAD-4D53-8FD0-B4FFD10A2B7F}">
      <dgm:prSet phldrT="[Texto]" phldr="1"/>
      <dgm:spPr/>
      <dgm:t>
        <a:bodyPr/>
        <a:lstStyle/>
        <a:p>
          <a:endParaRPr lang="es-ES"/>
        </a:p>
      </dgm:t>
    </dgm:pt>
    <dgm:pt modelId="{DDA7CEA8-2A8B-45C5-9483-36E5F1E605E2}" type="parTrans" cxnId="{F6668CF4-8971-4B63-982E-9E5C9F3B2F4C}">
      <dgm:prSet/>
      <dgm:spPr/>
      <dgm:t>
        <a:bodyPr/>
        <a:lstStyle/>
        <a:p>
          <a:endParaRPr lang="es-ES"/>
        </a:p>
      </dgm:t>
    </dgm:pt>
    <dgm:pt modelId="{9AFDB690-2FE4-4072-A5E7-EE5C3B65DD55}" type="sibTrans" cxnId="{F6668CF4-8971-4B63-982E-9E5C9F3B2F4C}">
      <dgm:prSet/>
      <dgm:spPr/>
      <dgm:t>
        <a:bodyPr/>
        <a:lstStyle/>
        <a:p>
          <a:endParaRPr lang="es-ES"/>
        </a:p>
      </dgm:t>
    </dgm:pt>
    <dgm:pt modelId="{19FB3494-1C82-47CC-B316-62569B8E0E8E}">
      <dgm:prSet phldrT="[Texto]" phldr="1"/>
      <dgm:spPr/>
      <dgm:t>
        <a:bodyPr/>
        <a:lstStyle/>
        <a:p>
          <a:endParaRPr lang="es-ES" dirty="0"/>
        </a:p>
      </dgm:t>
    </dgm:pt>
    <dgm:pt modelId="{C848E50A-2E2B-41F4-88A5-596E3EB60542}" type="parTrans" cxnId="{166036F8-974A-4F1E-80E7-92C7B97F9910}">
      <dgm:prSet/>
      <dgm:spPr/>
      <dgm:t>
        <a:bodyPr/>
        <a:lstStyle/>
        <a:p>
          <a:endParaRPr lang="es-ES"/>
        </a:p>
      </dgm:t>
    </dgm:pt>
    <dgm:pt modelId="{681EF6B3-7E43-44E2-80CA-EEA72564F877}" type="sibTrans" cxnId="{166036F8-974A-4F1E-80E7-92C7B97F9910}">
      <dgm:prSet/>
      <dgm:spPr/>
      <dgm:t>
        <a:bodyPr/>
        <a:lstStyle/>
        <a:p>
          <a:endParaRPr lang="es-ES"/>
        </a:p>
      </dgm:t>
    </dgm:pt>
    <dgm:pt modelId="{954522A7-DEE2-4DCF-AA58-EADFF4DF8DBE}">
      <dgm:prSet phldrT="[Texto]" phldr="1"/>
      <dgm:spPr/>
      <dgm:t>
        <a:bodyPr/>
        <a:lstStyle/>
        <a:p>
          <a:endParaRPr lang="es-ES"/>
        </a:p>
      </dgm:t>
    </dgm:pt>
    <dgm:pt modelId="{2F9F2CD2-056D-4E2D-9268-D7BEF0041880}" type="parTrans" cxnId="{A978B0CA-CC16-4BC6-AB21-ABDE5CB71F39}">
      <dgm:prSet/>
      <dgm:spPr/>
      <dgm:t>
        <a:bodyPr/>
        <a:lstStyle/>
        <a:p>
          <a:endParaRPr lang="es-ES"/>
        </a:p>
      </dgm:t>
    </dgm:pt>
    <dgm:pt modelId="{8FD806CC-3BE3-4352-9D2C-0F18C30AB735}" type="sibTrans" cxnId="{A978B0CA-CC16-4BC6-AB21-ABDE5CB71F39}">
      <dgm:prSet/>
      <dgm:spPr/>
      <dgm:t>
        <a:bodyPr/>
        <a:lstStyle/>
        <a:p>
          <a:endParaRPr lang="es-ES"/>
        </a:p>
      </dgm:t>
    </dgm:pt>
    <dgm:pt modelId="{B3280074-4820-4DE3-97A0-5146566465DC}">
      <dgm:prSet phldrT="[Texto]" phldr="1"/>
      <dgm:spPr/>
      <dgm:t>
        <a:bodyPr/>
        <a:lstStyle/>
        <a:p>
          <a:endParaRPr lang="es-ES" dirty="0"/>
        </a:p>
      </dgm:t>
    </dgm:pt>
    <dgm:pt modelId="{15AE6E31-0FDF-45B1-B7E3-7882919D49EF}" type="parTrans" cxnId="{A3077646-A8B2-4AE7-A250-5081A08D448F}">
      <dgm:prSet/>
      <dgm:spPr/>
      <dgm:t>
        <a:bodyPr/>
        <a:lstStyle/>
        <a:p>
          <a:endParaRPr lang="es-ES"/>
        </a:p>
      </dgm:t>
    </dgm:pt>
    <dgm:pt modelId="{1A3479A0-F5FB-4D79-B845-5445EE452102}" type="sibTrans" cxnId="{A3077646-A8B2-4AE7-A250-5081A08D448F}">
      <dgm:prSet/>
      <dgm:spPr/>
      <dgm:t>
        <a:bodyPr/>
        <a:lstStyle/>
        <a:p>
          <a:endParaRPr lang="es-ES"/>
        </a:p>
      </dgm:t>
    </dgm:pt>
    <dgm:pt modelId="{3523B4A6-8603-4059-846B-CCCB1EBC522B}" type="pres">
      <dgm:prSet presAssocID="{9040007A-34C0-4484-83B9-C228FF914374}" presName="Name0" presStyleCnt="0">
        <dgm:presLayoutVars>
          <dgm:dir/>
          <dgm:animLvl val="lvl"/>
          <dgm:resizeHandles val="exact"/>
        </dgm:presLayoutVars>
      </dgm:prSet>
      <dgm:spPr/>
    </dgm:pt>
    <dgm:pt modelId="{702BCE0D-4983-4C48-B365-C1CA24EB93D1}" type="pres">
      <dgm:prSet presAssocID="{880F22FE-FFAD-4D53-8FD0-B4FFD10A2B7F}" presName="compositeNode" presStyleCnt="0">
        <dgm:presLayoutVars>
          <dgm:bulletEnabled val="1"/>
        </dgm:presLayoutVars>
      </dgm:prSet>
      <dgm:spPr/>
    </dgm:pt>
    <dgm:pt modelId="{E7D1B6EF-D224-4D81-9DE1-9643A4678093}" type="pres">
      <dgm:prSet presAssocID="{880F22FE-FFAD-4D53-8FD0-B4FFD10A2B7F}" presName="bgRect" presStyleLbl="node1" presStyleIdx="0" presStyleCnt="2" custScaleY="100291"/>
      <dgm:spPr/>
    </dgm:pt>
    <dgm:pt modelId="{079A0579-A186-4D32-88F5-C3BCA044F4F2}" type="pres">
      <dgm:prSet presAssocID="{880F22FE-FFAD-4D53-8FD0-B4FFD10A2B7F}" presName="parentNode" presStyleLbl="node1" presStyleIdx="0" presStyleCnt="2">
        <dgm:presLayoutVars>
          <dgm:chMax val="0"/>
          <dgm:bulletEnabled val="1"/>
        </dgm:presLayoutVars>
      </dgm:prSet>
      <dgm:spPr/>
    </dgm:pt>
    <dgm:pt modelId="{7B65834B-CD3C-4B53-84ED-15F714709C04}" type="pres">
      <dgm:prSet presAssocID="{880F22FE-FFAD-4D53-8FD0-B4FFD10A2B7F}" presName="childNode" presStyleLbl="node1" presStyleIdx="0" presStyleCnt="2">
        <dgm:presLayoutVars>
          <dgm:bulletEnabled val="1"/>
        </dgm:presLayoutVars>
      </dgm:prSet>
      <dgm:spPr/>
    </dgm:pt>
    <dgm:pt modelId="{74706517-7D18-4D06-9A80-FC8E75160ACF}" type="pres">
      <dgm:prSet presAssocID="{9AFDB690-2FE4-4072-A5E7-EE5C3B65DD55}" presName="hSp" presStyleCnt="0"/>
      <dgm:spPr/>
    </dgm:pt>
    <dgm:pt modelId="{C493EC25-B44D-44BB-8AFA-1F19E588264B}" type="pres">
      <dgm:prSet presAssocID="{9AFDB690-2FE4-4072-A5E7-EE5C3B65DD55}" presName="vProcSp" presStyleCnt="0"/>
      <dgm:spPr/>
    </dgm:pt>
    <dgm:pt modelId="{406651DA-9610-4AD8-BB3A-6B9E5DB82CC7}" type="pres">
      <dgm:prSet presAssocID="{9AFDB690-2FE4-4072-A5E7-EE5C3B65DD55}" presName="vSp1" presStyleCnt="0"/>
      <dgm:spPr/>
    </dgm:pt>
    <dgm:pt modelId="{188D6673-7105-42B1-B273-5FC7E15044A6}" type="pres">
      <dgm:prSet presAssocID="{9AFDB690-2FE4-4072-A5E7-EE5C3B65DD55}" presName="simulatedConn" presStyleLbl="solidFgAcc1" presStyleIdx="0" presStyleCnt="1" custLinFactY="-169289" custLinFactNeighborX="6473" custLinFactNeighborY="-200000"/>
      <dgm:spPr/>
    </dgm:pt>
    <dgm:pt modelId="{D25FE477-7732-4B4C-B4C0-4BED063C6FFB}" type="pres">
      <dgm:prSet presAssocID="{9AFDB690-2FE4-4072-A5E7-EE5C3B65DD55}" presName="vSp2" presStyleCnt="0"/>
      <dgm:spPr/>
    </dgm:pt>
    <dgm:pt modelId="{3C67692A-D1ED-470E-A9C4-4202C5A9317D}" type="pres">
      <dgm:prSet presAssocID="{9AFDB690-2FE4-4072-A5E7-EE5C3B65DD55}" presName="sibTrans" presStyleCnt="0"/>
      <dgm:spPr/>
    </dgm:pt>
    <dgm:pt modelId="{0D00F37F-8339-40F8-B19D-FB909CC892E2}" type="pres">
      <dgm:prSet presAssocID="{954522A7-DEE2-4DCF-AA58-EADFF4DF8DBE}" presName="compositeNode" presStyleCnt="0">
        <dgm:presLayoutVars>
          <dgm:bulletEnabled val="1"/>
        </dgm:presLayoutVars>
      </dgm:prSet>
      <dgm:spPr/>
    </dgm:pt>
    <dgm:pt modelId="{110B23EF-F576-4156-AC3F-5452AD82B42A}" type="pres">
      <dgm:prSet presAssocID="{954522A7-DEE2-4DCF-AA58-EADFF4DF8DBE}" presName="bgRect" presStyleLbl="node1" presStyleIdx="1" presStyleCnt="2"/>
      <dgm:spPr/>
    </dgm:pt>
    <dgm:pt modelId="{274DC55E-D98E-4236-A722-644E007AA9B1}" type="pres">
      <dgm:prSet presAssocID="{954522A7-DEE2-4DCF-AA58-EADFF4DF8DBE}" presName="parentNode" presStyleLbl="node1" presStyleIdx="1" presStyleCnt="2">
        <dgm:presLayoutVars>
          <dgm:chMax val="0"/>
          <dgm:bulletEnabled val="1"/>
        </dgm:presLayoutVars>
      </dgm:prSet>
      <dgm:spPr/>
    </dgm:pt>
    <dgm:pt modelId="{F8D4DC07-33E3-40AA-8BF7-3ACF468FFCC1}" type="pres">
      <dgm:prSet presAssocID="{954522A7-DEE2-4DCF-AA58-EADFF4DF8DBE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A978B0CA-CC16-4BC6-AB21-ABDE5CB71F39}" srcId="{9040007A-34C0-4484-83B9-C228FF914374}" destId="{954522A7-DEE2-4DCF-AA58-EADFF4DF8DBE}" srcOrd="1" destOrd="0" parTransId="{2F9F2CD2-056D-4E2D-9268-D7BEF0041880}" sibTransId="{8FD806CC-3BE3-4352-9D2C-0F18C30AB735}"/>
    <dgm:cxn modelId="{A3077646-A8B2-4AE7-A250-5081A08D448F}" srcId="{954522A7-DEE2-4DCF-AA58-EADFF4DF8DBE}" destId="{B3280074-4820-4DE3-97A0-5146566465DC}" srcOrd="0" destOrd="0" parTransId="{15AE6E31-0FDF-45B1-B7E3-7882919D49EF}" sibTransId="{1A3479A0-F5FB-4D79-B845-5445EE452102}"/>
    <dgm:cxn modelId="{5B7F4455-6A1F-4918-9CA4-1061EBB2187B}" type="presOf" srcId="{954522A7-DEE2-4DCF-AA58-EADFF4DF8DBE}" destId="{110B23EF-F576-4156-AC3F-5452AD82B42A}" srcOrd="0" destOrd="0" presId="urn:microsoft.com/office/officeart/2005/8/layout/hProcess7"/>
    <dgm:cxn modelId="{48160527-2C41-4E27-87E1-B5AADC70A133}" type="presOf" srcId="{19FB3494-1C82-47CC-B316-62569B8E0E8E}" destId="{7B65834B-CD3C-4B53-84ED-15F714709C04}" srcOrd="0" destOrd="0" presId="urn:microsoft.com/office/officeart/2005/8/layout/hProcess7"/>
    <dgm:cxn modelId="{BE76593D-E820-46F7-97DC-1C493E6FA95A}" type="presOf" srcId="{954522A7-DEE2-4DCF-AA58-EADFF4DF8DBE}" destId="{274DC55E-D98E-4236-A722-644E007AA9B1}" srcOrd="1" destOrd="0" presId="urn:microsoft.com/office/officeart/2005/8/layout/hProcess7"/>
    <dgm:cxn modelId="{F6668CF4-8971-4B63-982E-9E5C9F3B2F4C}" srcId="{9040007A-34C0-4484-83B9-C228FF914374}" destId="{880F22FE-FFAD-4D53-8FD0-B4FFD10A2B7F}" srcOrd="0" destOrd="0" parTransId="{DDA7CEA8-2A8B-45C5-9483-36E5F1E605E2}" sibTransId="{9AFDB690-2FE4-4072-A5E7-EE5C3B65DD55}"/>
    <dgm:cxn modelId="{215DF114-9B45-4921-98C7-97DBDEBC153A}" type="presOf" srcId="{880F22FE-FFAD-4D53-8FD0-B4FFD10A2B7F}" destId="{E7D1B6EF-D224-4D81-9DE1-9643A4678093}" srcOrd="0" destOrd="0" presId="urn:microsoft.com/office/officeart/2005/8/layout/hProcess7"/>
    <dgm:cxn modelId="{E9535D00-9F42-4406-8E77-F784CED025C4}" type="presOf" srcId="{9040007A-34C0-4484-83B9-C228FF914374}" destId="{3523B4A6-8603-4059-846B-CCCB1EBC522B}" srcOrd="0" destOrd="0" presId="urn:microsoft.com/office/officeart/2005/8/layout/hProcess7"/>
    <dgm:cxn modelId="{166036F8-974A-4F1E-80E7-92C7B97F9910}" srcId="{880F22FE-FFAD-4D53-8FD0-B4FFD10A2B7F}" destId="{19FB3494-1C82-47CC-B316-62569B8E0E8E}" srcOrd="0" destOrd="0" parTransId="{C848E50A-2E2B-41F4-88A5-596E3EB60542}" sibTransId="{681EF6B3-7E43-44E2-80CA-EEA72564F877}"/>
    <dgm:cxn modelId="{36746222-8023-43C6-8E21-1BB9B8AB3A54}" type="presOf" srcId="{B3280074-4820-4DE3-97A0-5146566465DC}" destId="{F8D4DC07-33E3-40AA-8BF7-3ACF468FFCC1}" srcOrd="0" destOrd="0" presId="urn:microsoft.com/office/officeart/2005/8/layout/hProcess7"/>
    <dgm:cxn modelId="{221242F5-419C-4133-BD3F-A4024A9594E5}" type="presOf" srcId="{880F22FE-FFAD-4D53-8FD0-B4FFD10A2B7F}" destId="{079A0579-A186-4D32-88F5-C3BCA044F4F2}" srcOrd="1" destOrd="0" presId="urn:microsoft.com/office/officeart/2005/8/layout/hProcess7"/>
    <dgm:cxn modelId="{0A44D655-E88C-420A-A8B7-864003ACB851}" type="presParOf" srcId="{3523B4A6-8603-4059-846B-CCCB1EBC522B}" destId="{702BCE0D-4983-4C48-B365-C1CA24EB93D1}" srcOrd="0" destOrd="0" presId="urn:microsoft.com/office/officeart/2005/8/layout/hProcess7"/>
    <dgm:cxn modelId="{45FEAA4A-235A-46C1-824B-166B76E59B8D}" type="presParOf" srcId="{702BCE0D-4983-4C48-B365-C1CA24EB93D1}" destId="{E7D1B6EF-D224-4D81-9DE1-9643A4678093}" srcOrd="0" destOrd="0" presId="urn:microsoft.com/office/officeart/2005/8/layout/hProcess7"/>
    <dgm:cxn modelId="{6A56001C-CDC9-45DD-B5CD-B794CEC5048B}" type="presParOf" srcId="{702BCE0D-4983-4C48-B365-C1CA24EB93D1}" destId="{079A0579-A186-4D32-88F5-C3BCA044F4F2}" srcOrd="1" destOrd="0" presId="urn:microsoft.com/office/officeart/2005/8/layout/hProcess7"/>
    <dgm:cxn modelId="{C494E4EF-4D0A-4E34-A6F6-72D39A1728F1}" type="presParOf" srcId="{702BCE0D-4983-4C48-B365-C1CA24EB93D1}" destId="{7B65834B-CD3C-4B53-84ED-15F714709C04}" srcOrd="2" destOrd="0" presId="urn:microsoft.com/office/officeart/2005/8/layout/hProcess7"/>
    <dgm:cxn modelId="{732C2FA1-0E8F-40E5-B6D6-3D51C095CBD2}" type="presParOf" srcId="{3523B4A6-8603-4059-846B-CCCB1EBC522B}" destId="{74706517-7D18-4D06-9A80-FC8E75160ACF}" srcOrd="1" destOrd="0" presId="urn:microsoft.com/office/officeart/2005/8/layout/hProcess7"/>
    <dgm:cxn modelId="{33F54EBA-5BE0-4740-9729-E4538784B22F}" type="presParOf" srcId="{3523B4A6-8603-4059-846B-CCCB1EBC522B}" destId="{C493EC25-B44D-44BB-8AFA-1F19E588264B}" srcOrd="2" destOrd="0" presId="urn:microsoft.com/office/officeart/2005/8/layout/hProcess7"/>
    <dgm:cxn modelId="{A0452151-3707-4A5B-BF62-0EA01EC47E54}" type="presParOf" srcId="{C493EC25-B44D-44BB-8AFA-1F19E588264B}" destId="{406651DA-9610-4AD8-BB3A-6B9E5DB82CC7}" srcOrd="0" destOrd="0" presId="urn:microsoft.com/office/officeart/2005/8/layout/hProcess7"/>
    <dgm:cxn modelId="{50770780-96CA-4A06-AC1B-907F2BB1E44B}" type="presParOf" srcId="{C493EC25-B44D-44BB-8AFA-1F19E588264B}" destId="{188D6673-7105-42B1-B273-5FC7E15044A6}" srcOrd="1" destOrd="0" presId="urn:microsoft.com/office/officeart/2005/8/layout/hProcess7"/>
    <dgm:cxn modelId="{0FCE5BD6-0551-47A3-B75A-ABC7737DA980}" type="presParOf" srcId="{C493EC25-B44D-44BB-8AFA-1F19E588264B}" destId="{D25FE477-7732-4B4C-B4C0-4BED063C6FFB}" srcOrd="2" destOrd="0" presId="urn:microsoft.com/office/officeart/2005/8/layout/hProcess7"/>
    <dgm:cxn modelId="{F935D263-03AE-49D5-83A9-664FBB9074F7}" type="presParOf" srcId="{3523B4A6-8603-4059-846B-CCCB1EBC522B}" destId="{3C67692A-D1ED-470E-A9C4-4202C5A9317D}" srcOrd="3" destOrd="0" presId="urn:microsoft.com/office/officeart/2005/8/layout/hProcess7"/>
    <dgm:cxn modelId="{71F4ED45-E5E2-4EB1-9D3B-7CB7B79368DA}" type="presParOf" srcId="{3523B4A6-8603-4059-846B-CCCB1EBC522B}" destId="{0D00F37F-8339-40F8-B19D-FB909CC892E2}" srcOrd="4" destOrd="0" presId="urn:microsoft.com/office/officeart/2005/8/layout/hProcess7"/>
    <dgm:cxn modelId="{512BF8E2-8805-4FE2-A0BB-D69332155FA6}" type="presParOf" srcId="{0D00F37F-8339-40F8-B19D-FB909CC892E2}" destId="{110B23EF-F576-4156-AC3F-5452AD82B42A}" srcOrd="0" destOrd="0" presId="urn:microsoft.com/office/officeart/2005/8/layout/hProcess7"/>
    <dgm:cxn modelId="{127C48C8-CDF8-46DB-9FD2-27DD28E34722}" type="presParOf" srcId="{0D00F37F-8339-40F8-B19D-FB909CC892E2}" destId="{274DC55E-D98E-4236-A722-644E007AA9B1}" srcOrd="1" destOrd="0" presId="urn:microsoft.com/office/officeart/2005/8/layout/hProcess7"/>
    <dgm:cxn modelId="{7A5AF3DF-9ADF-4C83-96F3-C4BAD40D5A68}" type="presParOf" srcId="{0D00F37F-8339-40F8-B19D-FB909CC892E2}" destId="{F8D4DC07-33E3-40AA-8BF7-3ACF468FFCC1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40007A-34C0-4484-83B9-C228FF914374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80F22FE-FFAD-4D53-8FD0-B4FFD10A2B7F}">
      <dgm:prSet phldrT="[Texto]" phldr="1"/>
      <dgm:spPr/>
      <dgm:t>
        <a:bodyPr/>
        <a:lstStyle/>
        <a:p>
          <a:endParaRPr lang="es-ES"/>
        </a:p>
      </dgm:t>
    </dgm:pt>
    <dgm:pt modelId="{DDA7CEA8-2A8B-45C5-9483-36E5F1E605E2}" type="parTrans" cxnId="{F6668CF4-8971-4B63-982E-9E5C9F3B2F4C}">
      <dgm:prSet/>
      <dgm:spPr/>
      <dgm:t>
        <a:bodyPr/>
        <a:lstStyle/>
        <a:p>
          <a:endParaRPr lang="es-ES"/>
        </a:p>
      </dgm:t>
    </dgm:pt>
    <dgm:pt modelId="{9AFDB690-2FE4-4072-A5E7-EE5C3B65DD55}" type="sibTrans" cxnId="{F6668CF4-8971-4B63-982E-9E5C9F3B2F4C}">
      <dgm:prSet/>
      <dgm:spPr/>
      <dgm:t>
        <a:bodyPr/>
        <a:lstStyle/>
        <a:p>
          <a:endParaRPr lang="es-ES"/>
        </a:p>
      </dgm:t>
    </dgm:pt>
    <dgm:pt modelId="{19FB3494-1C82-47CC-B316-62569B8E0E8E}">
      <dgm:prSet phldrT="[Texto]" phldr="1"/>
      <dgm:spPr/>
      <dgm:t>
        <a:bodyPr/>
        <a:lstStyle/>
        <a:p>
          <a:endParaRPr lang="es-ES" dirty="0"/>
        </a:p>
      </dgm:t>
    </dgm:pt>
    <dgm:pt modelId="{C848E50A-2E2B-41F4-88A5-596E3EB60542}" type="parTrans" cxnId="{166036F8-974A-4F1E-80E7-92C7B97F9910}">
      <dgm:prSet/>
      <dgm:spPr/>
      <dgm:t>
        <a:bodyPr/>
        <a:lstStyle/>
        <a:p>
          <a:endParaRPr lang="es-ES"/>
        </a:p>
      </dgm:t>
    </dgm:pt>
    <dgm:pt modelId="{681EF6B3-7E43-44E2-80CA-EEA72564F877}" type="sibTrans" cxnId="{166036F8-974A-4F1E-80E7-92C7B97F9910}">
      <dgm:prSet/>
      <dgm:spPr/>
      <dgm:t>
        <a:bodyPr/>
        <a:lstStyle/>
        <a:p>
          <a:endParaRPr lang="es-ES"/>
        </a:p>
      </dgm:t>
    </dgm:pt>
    <dgm:pt modelId="{954522A7-DEE2-4DCF-AA58-EADFF4DF8DBE}">
      <dgm:prSet phldrT="[Texto]" phldr="1"/>
      <dgm:spPr/>
      <dgm:t>
        <a:bodyPr/>
        <a:lstStyle/>
        <a:p>
          <a:endParaRPr lang="es-ES"/>
        </a:p>
      </dgm:t>
    </dgm:pt>
    <dgm:pt modelId="{2F9F2CD2-056D-4E2D-9268-D7BEF0041880}" type="parTrans" cxnId="{A978B0CA-CC16-4BC6-AB21-ABDE5CB71F39}">
      <dgm:prSet/>
      <dgm:spPr/>
      <dgm:t>
        <a:bodyPr/>
        <a:lstStyle/>
        <a:p>
          <a:endParaRPr lang="es-ES"/>
        </a:p>
      </dgm:t>
    </dgm:pt>
    <dgm:pt modelId="{8FD806CC-3BE3-4352-9D2C-0F18C30AB735}" type="sibTrans" cxnId="{A978B0CA-CC16-4BC6-AB21-ABDE5CB71F39}">
      <dgm:prSet/>
      <dgm:spPr/>
      <dgm:t>
        <a:bodyPr/>
        <a:lstStyle/>
        <a:p>
          <a:endParaRPr lang="es-ES"/>
        </a:p>
      </dgm:t>
    </dgm:pt>
    <dgm:pt modelId="{B3280074-4820-4DE3-97A0-5146566465DC}">
      <dgm:prSet phldrT="[Texto]" phldr="1"/>
      <dgm:spPr/>
      <dgm:t>
        <a:bodyPr/>
        <a:lstStyle/>
        <a:p>
          <a:endParaRPr lang="es-ES"/>
        </a:p>
      </dgm:t>
    </dgm:pt>
    <dgm:pt modelId="{15AE6E31-0FDF-45B1-B7E3-7882919D49EF}" type="parTrans" cxnId="{A3077646-A8B2-4AE7-A250-5081A08D448F}">
      <dgm:prSet/>
      <dgm:spPr/>
      <dgm:t>
        <a:bodyPr/>
        <a:lstStyle/>
        <a:p>
          <a:endParaRPr lang="es-ES"/>
        </a:p>
      </dgm:t>
    </dgm:pt>
    <dgm:pt modelId="{1A3479A0-F5FB-4D79-B845-5445EE452102}" type="sibTrans" cxnId="{A3077646-A8B2-4AE7-A250-5081A08D448F}">
      <dgm:prSet/>
      <dgm:spPr/>
      <dgm:t>
        <a:bodyPr/>
        <a:lstStyle/>
        <a:p>
          <a:endParaRPr lang="es-ES"/>
        </a:p>
      </dgm:t>
    </dgm:pt>
    <dgm:pt modelId="{1AD42932-3324-4FEB-B736-19393CAF1C80}">
      <dgm:prSet phldrT="[Texto]" phldr="1"/>
      <dgm:spPr/>
      <dgm:t>
        <a:bodyPr/>
        <a:lstStyle/>
        <a:p>
          <a:endParaRPr lang="es-ES"/>
        </a:p>
      </dgm:t>
    </dgm:pt>
    <dgm:pt modelId="{0A2DACAF-7B5E-4C58-BD8D-D59A01428600}" type="parTrans" cxnId="{FFB4BC97-EDFB-4999-B400-A670C18060BA}">
      <dgm:prSet/>
      <dgm:spPr/>
      <dgm:t>
        <a:bodyPr/>
        <a:lstStyle/>
        <a:p>
          <a:endParaRPr lang="es-ES"/>
        </a:p>
      </dgm:t>
    </dgm:pt>
    <dgm:pt modelId="{316C79C7-8438-441B-A27F-8E662BAB6FA7}" type="sibTrans" cxnId="{FFB4BC97-EDFB-4999-B400-A670C18060BA}">
      <dgm:prSet/>
      <dgm:spPr/>
      <dgm:t>
        <a:bodyPr/>
        <a:lstStyle/>
        <a:p>
          <a:endParaRPr lang="es-ES"/>
        </a:p>
      </dgm:t>
    </dgm:pt>
    <dgm:pt modelId="{C902E0BB-B75C-404C-9409-16635304264E}">
      <dgm:prSet phldrT="[Texto]" phldr="1"/>
      <dgm:spPr/>
      <dgm:t>
        <a:bodyPr/>
        <a:lstStyle/>
        <a:p>
          <a:endParaRPr lang="es-ES"/>
        </a:p>
      </dgm:t>
    </dgm:pt>
    <dgm:pt modelId="{4877CD6F-F5FC-474A-A5C1-08ADCEC8F609}" type="parTrans" cxnId="{D7698183-372B-49BA-B2DD-7F5449FD5725}">
      <dgm:prSet/>
      <dgm:spPr/>
      <dgm:t>
        <a:bodyPr/>
        <a:lstStyle/>
        <a:p>
          <a:endParaRPr lang="es-ES"/>
        </a:p>
      </dgm:t>
    </dgm:pt>
    <dgm:pt modelId="{C2ADD964-F103-47AB-99DC-1030D0536EA5}" type="sibTrans" cxnId="{D7698183-372B-49BA-B2DD-7F5449FD5725}">
      <dgm:prSet/>
      <dgm:spPr/>
      <dgm:t>
        <a:bodyPr/>
        <a:lstStyle/>
        <a:p>
          <a:endParaRPr lang="es-ES"/>
        </a:p>
      </dgm:t>
    </dgm:pt>
    <dgm:pt modelId="{3523B4A6-8603-4059-846B-CCCB1EBC522B}" type="pres">
      <dgm:prSet presAssocID="{9040007A-34C0-4484-83B9-C228FF914374}" presName="Name0" presStyleCnt="0">
        <dgm:presLayoutVars>
          <dgm:dir/>
          <dgm:animLvl val="lvl"/>
          <dgm:resizeHandles val="exact"/>
        </dgm:presLayoutVars>
      </dgm:prSet>
      <dgm:spPr/>
    </dgm:pt>
    <dgm:pt modelId="{702BCE0D-4983-4C48-B365-C1CA24EB93D1}" type="pres">
      <dgm:prSet presAssocID="{880F22FE-FFAD-4D53-8FD0-B4FFD10A2B7F}" presName="compositeNode" presStyleCnt="0">
        <dgm:presLayoutVars>
          <dgm:bulletEnabled val="1"/>
        </dgm:presLayoutVars>
      </dgm:prSet>
      <dgm:spPr/>
    </dgm:pt>
    <dgm:pt modelId="{E7D1B6EF-D224-4D81-9DE1-9643A4678093}" type="pres">
      <dgm:prSet presAssocID="{880F22FE-FFAD-4D53-8FD0-B4FFD10A2B7F}" presName="bgRect" presStyleLbl="node1" presStyleIdx="0" presStyleCnt="3" custScaleY="100291"/>
      <dgm:spPr/>
    </dgm:pt>
    <dgm:pt modelId="{079A0579-A186-4D32-88F5-C3BCA044F4F2}" type="pres">
      <dgm:prSet presAssocID="{880F22FE-FFAD-4D53-8FD0-B4FFD10A2B7F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7B65834B-CD3C-4B53-84ED-15F714709C04}" type="pres">
      <dgm:prSet presAssocID="{880F22FE-FFAD-4D53-8FD0-B4FFD10A2B7F}" presName="childNode" presStyleLbl="node1" presStyleIdx="0" presStyleCnt="3">
        <dgm:presLayoutVars>
          <dgm:bulletEnabled val="1"/>
        </dgm:presLayoutVars>
      </dgm:prSet>
      <dgm:spPr/>
    </dgm:pt>
    <dgm:pt modelId="{74706517-7D18-4D06-9A80-FC8E75160ACF}" type="pres">
      <dgm:prSet presAssocID="{9AFDB690-2FE4-4072-A5E7-EE5C3B65DD55}" presName="hSp" presStyleCnt="0"/>
      <dgm:spPr/>
    </dgm:pt>
    <dgm:pt modelId="{C493EC25-B44D-44BB-8AFA-1F19E588264B}" type="pres">
      <dgm:prSet presAssocID="{9AFDB690-2FE4-4072-A5E7-EE5C3B65DD55}" presName="vProcSp" presStyleCnt="0"/>
      <dgm:spPr/>
    </dgm:pt>
    <dgm:pt modelId="{406651DA-9610-4AD8-BB3A-6B9E5DB82CC7}" type="pres">
      <dgm:prSet presAssocID="{9AFDB690-2FE4-4072-A5E7-EE5C3B65DD55}" presName="vSp1" presStyleCnt="0"/>
      <dgm:spPr/>
    </dgm:pt>
    <dgm:pt modelId="{188D6673-7105-42B1-B273-5FC7E15044A6}" type="pres">
      <dgm:prSet presAssocID="{9AFDB690-2FE4-4072-A5E7-EE5C3B65DD55}" presName="simulatedConn" presStyleLbl="solidFgAcc1" presStyleIdx="0" presStyleCnt="2" custLinFactY="-169289" custLinFactNeighborX="6473" custLinFactNeighborY="-200000"/>
      <dgm:spPr/>
    </dgm:pt>
    <dgm:pt modelId="{D25FE477-7732-4B4C-B4C0-4BED063C6FFB}" type="pres">
      <dgm:prSet presAssocID="{9AFDB690-2FE4-4072-A5E7-EE5C3B65DD55}" presName="vSp2" presStyleCnt="0"/>
      <dgm:spPr/>
    </dgm:pt>
    <dgm:pt modelId="{3C67692A-D1ED-470E-A9C4-4202C5A9317D}" type="pres">
      <dgm:prSet presAssocID="{9AFDB690-2FE4-4072-A5E7-EE5C3B65DD55}" presName="sibTrans" presStyleCnt="0"/>
      <dgm:spPr/>
    </dgm:pt>
    <dgm:pt modelId="{0D00F37F-8339-40F8-B19D-FB909CC892E2}" type="pres">
      <dgm:prSet presAssocID="{954522A7-DEE2-4DCF-AA58-EADFF4DF8DBE}" presName="compositeNode" presStyleCnt="0">
        <dgm:presLayoutVars>
          <dgm:bulletEnabled val="1"/>
        </dgm:presLayoutVars>
      </dgm:prSet>
      <dgm:spPr/>
    </dgm:pt>
    <dgm:pt modelId="{110B23EF-F576-4156-AC3F-5452AD82B42A}" type="pres">
      <dgm:prSet presAssocID="{954522A7-DEE2-4DCF-AA58-EADFF4DF8DBE}" presName="bgRect" presStyleLbl="node1" presStyleIdx="1" presStyleCnt="3"/>
      <dgm:spPr/>
    </dgm:pt>
    <dgm:pt modelId="{274DC55E-D98E-4236-A722-644E007AA9B1}" type="pres">
      <dgm:prSet presAssocID="{954522A7-DEE2-4DCF-AA58-EADFF4DF8DBE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F8D4DC07-33E3-40AA-8BF7-3ACF468FFCC1}" type="pres">
      <dgm:prSet presAssocID="{954522A7-DEE2-4DCF-AA58-EADFF4DF8DBE}" presName="childNode" presStyleLbl="node1" presStyleIdx="1" presStyleCnt="3">
        <dgm:presLayoutVars>
          <dgm:bulletEnabled val="1"/>
        </dgm:presLayoutVars>
      </dgm:prSet>
      <dgm:spPr/>
    </dgm:pt>
    <dgm:pt modelId="{E7B1B827-A708-40B6-9B2B-55650FE35789}" type="pres">
      <dgm:prSet presAssocID="{8FD806CC-3BE3-4352-9D2C-0F18C30AB735}" presName="hSp" presStyleCnt="0"/>
      <dgm:spPr/>
    </dgm:pt>
    <dgm:pt modelId="{F0B53095-B13C-4492-97FC-0C5B56E8E327}" type="pres">
      <dgm:prSet presAssocID="{8FD806CC-3BE3-4352-9D2C-0F18C30AB735}" presName="vProcSp" presStyleCnt="0"/>
      <dgm:spPr/>
    </dgm:pt>
    <dgm:pt modelId="{9FF42316-1A26-4469-BB3E-B8DD209A5570}" type="pres">
      <dgm:prSet presAssocID="{8FD806CC-3BE3-4352-9D2C-0F18C30AB735}" presName="vSp1" presStyleCnt="0"/>
      <dgm:spPr/>
    </dgm:pt>
    <dgm:pt modelId="{DFC463CD-C7DD-4463-BD81-B87964208891}" type="pres">
      <dgm:prSet presAssocID="{8FD806CC-3BE3-4352-9D2C-0F18C30AB735}" presName="simulatedConn" presStyleLbl="solidFgAcc1" presStyleIdx="1" presStyleCnt="2" custLinFactY="-150073" custLinFactNeighborX="6473" custLinFactNeighborY="-200000"/>
      <dgm:spPr/>
    </dgm:pt>
    <dgm:pt modelId="{0C61CDFB-A309-4BC7-8545-71FF88877D99}" type="pres">
      <dgm:prSet presAssocID="{8FD806CC-3BE3-4352-9D2C-0F18C30AB735}" presName="vSp2" presStyleCnt="0"/>
      <dgm:spPr/>
    </dgm:pt>
    <dgm:pt modelId="{3F285848-1CA8-4EBB-AD12-FA5A488CA85A}" type="pres">
      <dgm:prSet presAssocID="{8FD806CC-3BE3-4352-9D2C-0F18C30AB735}" presName="sibTrans" presStyleCnt="0"/>
      <dgm:spPr/>
    </dgm:pt>
    <dgm:pt modelId="{CED85589-2AC7-4427-A8F7-50643966E577}" type="pres">
      <dgm:prSet presAssocID="{1AD42932-3324-4FEB-B736-19393CAF1C80}" presName="compositeNode" presStyleCnt="0">
        <dgm:presLayoutVars>
          <dgm:bulletEnabled val="1"/>
        </dgm:presLayoutVars>
      </dgm:prSet>
      <dgm:spPr/>
    </dgm:pt>
    <dgm:pt modelId="{F6BD4F34-1A61-4017-9D09-0A746035C52E}" type="pres">
      <dgm:prSet presAssocID="{1AD42932-3324-4FEB-B736-19393CAF1C80}" presName="bgRect" presStyleLbl="node1" presStyleIdx="2" presStyleCnt="3"/>
      <dgm:spPr/>
    </dgm:pt>
    <dgm:pt modelId="{406C38C0-1181-4D67-9701-AA69B86ECF0F}" type="pres">
      <dgm:prSet presAssocID="{1AD42932-3324-4FEB-B736-19393CAF1C80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F9BC3081-E139-437A-AD84-F8854CE1ABDD}" type="pres">
      <dgm:prSet presAssocID="{1AD42932-3324-4FEB-B736-19393CAF1C80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BE7B4BE3-9880-4CC5-A300-15BA459C6B41}" type="presOf" srcId="{1AD42932-3324-4FEB-B736-19393CAF1C80}" destId="{406C38C0-1181-4D67-9701-AA69B86ECF0F}" srcOrd="1" destOrd="0" presId="urn:microsoft.com/office/officeart/2005/8/layout/hProcess7"/>
    <dgm:cxn modelId="{D7698183-372B-49BA-B2DD-7F5449FD5725}" srcId="{1AD42932-3324-4FEB-B736-19393CAF1C80}" destId="{C902E0BB-B75C-404C-9409-16635304264E}" srcOrd="0" destOrd="0" parTransId="{4877CD6F-F5FC-474A-A5C1-08ADCEC8F609}" sibTransId="{C2ADD964-F103-47AB-99DC-1030D0536EA5}"/>
    <dgm:cxn modelId="{5B7F4455-6A1F-4918-9CA4-1061EBB2187B}" type="presOf" srcId="{954522A7-DEE2-4DCF-AA58-EADFF4DF8DBE}" destId="{110B23EF-F576-4156-AC3F-5452AD82B42A}" srcOrd="0" destOrd="0" presId="urn:microsoft.com/office/officeart/2005/8/layout/hProcess7"/>
    <dgm:cxn modelId="{215DF114-9B45-4921-98C7-97DBDEBC153A}" type="presOf" srcId="{880F22FE-FFAD-4D53-8FD0-B4FFD10A2B7F}" destId="{E7D1B6EF-D224-4D81-9DE1-9643A4678093}" srcOrd="0" destOrd="0" presId="urn:microsoft.com/office/officeart/2005/8/layout/hProcess7"/>
    <dgm:cxn modelId="{E9535D00-9F42-4406-8E77-F784CED025C4}" type="presOf" srcId="{9040007A-34C0-4484-83B9-C228FF914374}" destId="{3523B4A6-8603-4059-846B-CCCB1EBC522B}" srcOrd="0" destOrd="0" presId="urn:microsoft.com/office/officeart/2005/8/layout/hProcess7"/>
    <dgm:cxn modelId="{166036F8-974A-4F1E-80E7-92C7B97F9910}" srcId="{880F22FE-FFAD-4D53-8FD0-B4FFD10A2B7F}" destId="{19FB3494-1C82-47CC-B316-62569B8E0E8E}" srcOrd="0" destOrd="0" parTransId="{C848E50A-2E2B-41F4-88A5-596E3EB60542}" sibTransId="{681EF6B3-7E43-44E2-80CA-EEA72564F877}"/>
    <dgm:cxn modelId="{48160527-2C41-4E27-87E1-B5AADC70A133}" type="presOf" srcId="{19FB3494-1C82-47CC-B316-62569B8E0E8E}" destId="{7B65834B-CD3C-4B53-84ED-15F714709C04}" srcOrd="0" destOrd="0" presId="urn:microsoft.com/office/officeart/2005/8/layout/hProcess7"/>
    <dgm:cxn modelId="{F6668CF4-8971-4B63-982E-9E5C9F3B2F4C}" srcId="{9040007A-34C0-4484-83B9-C228FF914374}" destId="{880F22FE-FFAD-4D53-8FD0-B4FFD10A2B7F}" srcOrd="0" destOrd="0" parTransId="{DDA7CEA8-2A8B-45C5-9483-36E5F1E605E2}" sibTransId="{9AFDB690-2FE4-4072-A5E7-EE5C3B65DD55}"/>
    <dgm:cxn modelId="{A978B0CA-CC16-4BC6-AB21-ABDE5CB71F39}" srcId="{9040007A-34C0-4484-83B9-C228FF914374}" destId="{954522A7-DEE2-4DCF-AA58-EADFF4DF8DBE}" srcOrd="1" destOrd="0" parTransId="{2F9F2CD2-056D-4E2D-9268-D7BEF0041880}" sibTransId="{8FD806CC-3BE3-4352-9D2C-0F18C30AB735}"/>
    <dgm:cxn modelId="{D899B054-A35F-4898-BAAC-2909BB191A11}" type="presOf" srcId="{1AD42932-3324-4FEB-B736-19393CAF1C80}" destId="{F6BD4F34-1A61-4017-9D09-0A746035C52E}" srcOrd="0" destOrd="0" presId="urn:microsoft.com/office/officeart/2005/8/layout/hProcess7"/>
    <dgm:cxn modelId="{DAEFA2F4-A131-4AD6-BC4A-ED697531BA4A}" type="presOf" srcId="{C902E0BB-B75C-404C-9409-16635304264E}" destId="{F9BC3081-E139-437A-AD84-F8854CE1ABDD}" srcOrd="0" destOrd="0" presId="urn:microsoft.com/office/officeart/2005/8/layout/hProcess7"/>
    <dgm:cxn modelId="{36746222-8023-43C6-8E21-1BB9B8AB3A54}" type="presOf" srcId="{B3280074-4820-4DE3-97A0-5146566465DC}" destId="{F8D4DC07-33E3-40AA-8BF7-3ACF468FFCC1}" srcOrd="0" destOrd="0" presId="urn:microsoft.com/office/officeart/2005/8/layout/hProcess7"/>
    <dgm:cxn modelId="{FFB4BC97-EDFB-4999-B400-A670C18060BA}" srcId="{9040007A-34C0-4484-83B9-C228FF914374}" destId="{1AD42932-3324-4FEB-B736-19393CAF1C80}" srcOrd="2" destOrd="0" parTransId="{0A2DACAF-7B5E-4C58-BD8D-D59A01428600}" sibTransId="{316C79C7-8438-441B-A27F-8E662BAB6FA7}"/>
    <dgm:cxn modelId="{A3077646-A8B2-4AE7-A250-5081A08D448F}" srcId="{954522A7-DEE2-4DCF-AA58-EADFF4DF8DBE}" destId="{B3280074-4820-4DE3-97A0-5146566465DC}" srcOrd="0" destOrd="0" parTransId="{15AE6E31-0FDF-45B1-B7E3-7882919D49EF}" sibTransId="{1A3479A0-F5FB-4D79-B845-5445EE452102}"/>
    <dgm:cxn modelId="{BE76593D-E820-46F7-97DC-1C493E6FA95A}" type="presOf" srcId="{954522A7-DEE2-4DCF-AA58-EADFF4DF8DBE}" destId="{274DC55E-D98E-4236-A722-644E007AA9B1}" srcOrd="1" destOrd="0" presId="urn:microsoft.com/office/officeart/2005/8/layout/hProcess7"/>
    <dgm:cxn modelId="{221242F5-419C-4133-BD3F-A4024A9594E5}" type="presOf" srcId="{880F22FE-FFAD-4D53-8FD0-B4FFD10A2B7F}" destId="{079A0579-A186-4D32-88F5-C3BCA044F4F2}" srcOrd="1" destOrd="0" presId="urn:microsoft.com/office/officeart/2005/8/layout/hProcess7"/>
    <dgm:cxn modelId="{0A44D655-E88C-420A-A8B7-864003ACB851}" type="presParOf" srcId="{3523B4A6-8603-4059-846B-CCCB1EBC522B}" destId="{702BCE0D-4983-4C48-B365-C1CA24EB93D1}" srcOrd="0" destOrd="0" presId="urn:microsoft.com/office/officeart/2005/8/layout/hProcess7"/>
    <dgm:cxn modelId="{45FEAA4A-235A-46C1-824B-166B76E59B8D}" type="presParOf" srcId="{702BCE0D-4983-4C48-B365-C1CA24EB93D1}" destId="{E7D1B6EF-D224-4D81-9DE1-9643A4678093}" srcOrd="0" destOrd="0" presId="urn:microsoft.com/office/officeart/2005/8/layout/hProcess7"/>
    <dgm:cxn modelId="{6A56001C-CDC9-45DD-B5CD-B794CEC5048B}" type="presParOf" srcId="{702BCE0D-4983-4C48-B365-C1CA24EB93D1}" destId="{079A0579-A186-4D32-88F5-C3BCA044F4F2}" srcOrd="1" destOrd="0" presId="urn:microsoft.com/office/officeart/2005/8/layout/hProcess7"/>
    <dgm:cxn modelId="{C494E4EF-4D0A-4E34-A6F6-72D39A1728F1}" type="presParOf" srcId="{702BCE0D-4983-4C48-B365-C1CA24EB93D1}" destId="{7B65834B-CD3C-4B53-84ED-15F714709C04}" srcOrd="2" destOrd="0" presId="urn:microsoft.com/office/officeart/2005/8/layout/hProcess7"/>
    <dgm:cxn modelId="{732C2FA1-0E8F-40E5-B6D6-3D51C095CBD2}" type="presParOf" srcId="{3523B4A6-8603-4059-846B-CCCB1EBC522B}" destId="{74706517-7D18-4D06-9A80-FC8E75160ACF}" srcOrd="1" destOrd="0" presId="urn:microsoft.com/office/officeart/2005/8/layout/hProcess7"/>
    <dgm:cxn modelId="{33F54EBA-5BE0-4740-9729-E4538784B22F}" type="presParOf" srcId="{3523B4A6-8603-4059-846B-CCCB1EBC522B}" destId="{C493EC25-B44D-44BB-8AFA-1F19E588264B}" srcOrd="2" destOrd="0" presId="urn:microsoft.com/office/officeart/2005/8/layout/hProcess7"/>
    <dgm:cxn modelId="{A0452151-3707-4A5B-BF62-0EA01EC47E54}" type="presParOf" srcId="{C493EC25-B44D-44BB-8AFA-1F19E588264B}" destId="{406651DA-9610-4AD8-BB3A-6B9E5DB82CC7}" srcOrd="0" destOrd="0" presId="urn:microsoft.com/office/officeart/2005/8/layout/hProcess7"/>
    <dgm:cxn modelId="{50770780-96CA-4A06-AC1B-907F2BB1E44B}" type="presParOf" srcId="{C493EC25-B44D-44BB-8AFA-1F19E588264B}" destId="{188D6673-7105-42B1-B273-5FC7E15044A6}" srcOrd="1" destOrd="0" presId="urn:microsoft.com/office/officeart/2005/8/layout/hProcess7"/>
    <dgm:cxn modelId="{0FCE5BD6-0551-47A3-B75A-ABC7737DA980}" type="presParOf" srcId="{C493EC25-B44D-44BB-8AFA-1F19E588264B}" destId="{D25FE477-7732-4B4C-B4C0-4BED063C6FFB}" srcOrd="2" destOrd="0" presId="urn:microsoft.com/office/officeart/2005/8/layout/hProcess7"/>
    <dgm:cxn modelId="{F935D263-03AE-49D5-83A9-664FBB9074F7}" type="presParOf" srcId="{3523B4A6-8603-4059-846B-CCCB1EBC522B}" destId="{3C67692A-D1ED-470E-A9C4-4202C5A9317D}" srcOrd="3" destOrd="0" presId="urn:microsoft.com/office/officeart/2005/8/layout/hProcess7"/>
    <dgm:cxn modelId="{71F4ED45-E5E2-4EB1-9D3B-7CB7B79368DA}" type="presParOf" srcId="{3523B4A6-8603-4059-846B-CCCB1EBC522B}" destId="{0D00F37F-8339-40F8-B19D-FB909CC892E2}" srcOrd="4" destOrd="0" presId="urn:microsoft.com/office/officeart/2005/8/layout/hProcess7"/>
    <dgm:cxn modelId="{512BF8E2-8805-4FE2-A0BB-D69332155FA6}" type="presParOf" srcId="{0D00F37F-8339-40F8-B19D-FB909CC892E2}" destId="{110B23EF-F576-4156-AC3F-5452AD82B42A}" srcOrd="0" destOrd="0" presId="urn:microsoft.com/office/officeart/2005/8/layout/hProcess7"/>
    <dgm:cxn modelId="{127C48C8-CDF8-46DB-9FD2-27DD28E34722}" type="presParOf" srcId="{0D00F37F-8339-40F8-B19D-FB909CC892E2}" destId="{274DC55E-D98E-4236-A722-644E007AA9B1}" srcOrd="1" destOrd="0" presId="urn:microsoft.com/office/officeart/2005/8/layout/hProcess7"/>
    <dgm:cxn modelId="{7A5AF3DF-9ADF-4C83-96F3-C4BAD40D5A68}" type="presParOf" srcId="{0D00F37F-8339-40F8-B19D-FB909CC892E2}" destId="{F8D4DC07-33E3-40AA-8BF7-3ACF468FFCC1}" srcOrd="2" destOrd="0" presId="urn:microsoft.com/office/officeart/2005/8/layout/hProcess7"/>
    <dgm:cxn modelId="{1AAC956C-F0DC-4603-9A6E-7F3DB5C77BD1}" type="presParOf" srcId="{3523B4A6-8603-4059-846B-CCCB1EBC522B}" destId="{E7B1B827-A708-40B6-9B2B-55650FE35789}" srcOrd="5" destOrd="0" presId="urn:microsoft.com/office/officeart/2005/8/layout/hProcess7"/>
    <dgm:cxn modelId="{667C4CB0-41F7-415C-9D7B-C176698F2088}" type="presParOf" srcId="{3523B4A6-8603-4059-846B-CCCB1EBC522B}" destId="{F0B53095-B13C-4492-97FC-0C5B56E8E327}" srcOrd="6" destOrd="0" presId="urn:microsoft.com/office/officeart/2005/8/layout/hProcess7"/>
    <dgm:cxn modelId="{48EB9A9C-CB53-4754-A16D-23B0204B7415}" type="presParOf" srcId="{F0B53095-B13C-4492-97FC-0C5B56E8E327}" destId="{9FF42316-1A26-4469-BB3E-B8DD209A5570}" srcOrd="0" destOrd="0" presId="urn:microsoft.com/office/officeart/2005/8/layout/hProcess7"/>
    <dgm:cxn modelId="{2E222CEC-F48C-40E5-9FE1-840AAD766A4F}" type="presParOf" srcId="{F0B53095-B13C-4492-97FC-0C5B56E8E327}" destId="{DFC463CD-C7DD-4463-BD81-B87964208891}" srcOrd="1" destOrd="0" presId="urn:microsoft.com/office/officeart/2005/8/layout/hProcess7"/>
    <dgm:cxn modelId="{003EC8D0-4DEB-4713-9D87-1B7455321AF0}" type="presParOf" srcId="{F0B53095-B13C-4492-97FC-0C5B56E8E327}" destId="{0C61CDFB-A309-4BC7-8545-71FF88877D99}" srcOrd="2" destOrd="0" presId="urn:microsoft.com/office/officeart/2005/8/layout/hProcess7"/>
    <dgm:cxn modelId="{C88EF6DD-F081-469E-873C-2FC0A332213E}" type="presParOf" srcId="{3523B4A6-8603-4059-846B-CCCB1EBC522B}" destId="{3F285848-1CA8-4EBB-AD12-FA5A488CA85A}" srcOrd="7" destOrd="0" presId="urn:microsoft.com/office/officeart/2005/8/layout/hProcess7"/>
    <dgm:cxn modelId="{6735E4A0-1A7E-44F3-9897-B7715705F6BA}" type="presParOf" srcId="{3523B4A6-8603-4059-846B-CCCB1EBC522B}" destId="{CED85589-2AC7-4427-A8F7-50643966E577}" srcOrd="8" destOrd="0" presId="urn:microsoft.com/office/officeart/2005/8/layout/hProcess7"/>
    <dgm:cxn modelId="{CA4F5846-2707-4E87-B3CB-01863F2FF32B}" type="presParOf" srcId="{CED85589-2AC7-4427-A8F7-50643966E577}" destId="{F6BD4F34-1A61-4017-9D09-0A746035C52E}" srcOrd="0" destOrd="0" presId="urn:microsoft.com/office/officeart/2005/8/layout/hProcess7"/>
    <dgm:cxn modelId="{DF964164-D7A3-45E1-845C-FF4AAC9B0678}" type="presParOf" srcId="{CED85589-2AC7-4427-A8F7-50643966E577}" destId="{406C38C0-1181-4D67-9701-AA69B86ECF0F}" srcOrd="1" destOrd="0" presId="urn:microsoft.com/office/officeart/2005/8/layout/hProcess7"/>
    <dgm:cxn modelId="{254989FF-E604-4E9F-867D-9FB7E49C98C6}" type="presParOf" srcId="{CED85589-2AC7-4427-A8F7-50643966E577}" destId="{F9BC3081-E139-437A-AD84-F8854CE1ABDD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1B6EF-D224-4D81-9DE1-9643A4678093}">
      <dsp:nvSpPr>
        <dsp:cNvPr id="0" name=""/>
        <dsp:cNvSpPr/>
      </dsp:nvSpPr>
      <dsp:spPr>
        <a:xfrm>
          <a:off x="1348" y="-2616"/>
          <a:ext cx="3435266" cy="180334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164465" bIns="0" numCol="1" spcCol="1270" anchor="t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700" kern="1200"/>
        </a:p>
      </dsp:txBody>
      <dsp:txXfrm rot="16200000">
        <a:off x="-394494" y="393226"/>
        <a:ext cx="1478739" cy="687053"/>
      </dsp:txXfrm>
    </dsp:sp>
    <dsp:sp modelId="{7B65834B-CD3C-4B53-84ED-15F714709C04}">
      <dsp:nvSpPr>
        <dsp:cNvPr id="0" name=""/>
        <dsp:cNvSpPr/>
      </dsp:nvSpPr>
      <dsp:spPr>
        <a:xfrm>
          <a:off x="688402" y="-2616"/>
          <a:ext cx="2559273" cy="18033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0" bIns="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500" kern="1200" dirty="0"/>
        </a:p>
      </dsp:txBody>
      <dsp:txXfrm>
        <a:off x="688402" y="-2616"/>
        <a:ext cx="2559273" cy="1803340"/>
      </dsp:txXfrm>
    </dsp:sp>
    <dsp:sp modelId="{110B23EF-F576-4156-AC3F-5452AD82B42A}">
      <dsp:nvSpPr>
        <dsp:cNvPr id="0" name=""/>
        <dsp:cNvSpPr/>
      </dsp:nvSpPr>
      <dsp:spPr>
        <a:xfrm>
          <a:off x="3556850" y="-2616"/>
          <a:ext cx="3435266" cy="1798108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164465" bIns="0" numCol="1" spcCol="1270" anchor="t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700" kern="1200"/>
        </a:p>
      </dsp:txBody>
      <dsp:txXfrm rot="16200000">
        <a:off x="3163152" y="391081"/>
        <a:ext cx="1474448" cy="687053"/>
      </dsp:txXfrm>
    </dsp:sp>
    <dsp:sp modelId="{188D6673-7105-42B1-B273-5FC7E15044A6}">
      <dsp:nvSpPr>
        <dsp:cNvPr id="0" name=""/>
        <dsp:cNvSpPr/>
      </dsp:nvSpPr>
      <dsp:spPr>
        <a:xfrm rot="5400000">
          <a:off x="3475229" y="587390"/>
          <a:ext cx="264303" cy="51529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D4DC07-33E3-40AA-8BF7-3ACF468FFCC1}">
      <dsp:nvSpPr>
        <dsp:cNvPr id="0" name=""/>
        <dsp:cNvSpPr/>
      </dsp:nvSpPr>
      <dsp:spPr>
        <a:xfrm>
          <a:off x="4243903" y="-2616"/>
          <a:ext cx="2559273" cy="179810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0" bIns="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500" kern="1200"/>
        </a:p>
      </dsp:txBody>
      <dsp:txXfrm>
        <a:off x="4243903" y="-2616"/>
        <a:ext cx="2559273" cy="17981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1B6EF-D224-4D81-9DE1-9643A4678093}">
      <dsp:nvSpPr>
        <dsp:cNvPr id="0" name=""/>
        <dsp:cNvSpPr/>
      </dsp:nvSpPr>
      <dsp:spPr>
        <a:xfrm>
          <a:off x="810" y="-2616"/>
          <a:ext cx="3488179" cy="180334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164465" bIns="0" numCol="1" spcCol="1270" anchor="t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700" kern="1200"/>
        </a:p>
      </dsp:txBody>
      <dsp:txXfrm rot="16200000">
        <a:off x="-389741" y="387935"/>
        <a:ext cx="1478739" cy="697635"/>
      </dsp:txXfrm>
    </dsp:sp>
    <dsp:sp modelId="{7B65834B-CD3C-4B53-84ED-15F714709C04}">
      <dsp:nvSpPr>
        <dsp:cNvPr id="0" name=""/>
        <dsp:cNvSpPr/>
      </dsp:nvSpPr>
      <dsp:spPr>
        <a:xfrm>
          <a:off x="698446" y="-2616"/>
          <a:ext cx="2598693" cy="18033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0" bIns="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500" kern="1200"/>
        </a:p>
      </dsp:txBody>
      <dsp:txXfrm>
        <a:off x="698446" y="-2616"/>
        <a:ext cx="2598693" cy="1803340"/>
      </dsp:txXfrm>
    </dsp:sp>
    <dsp:sp modelId="{110B23EF-F576-4156-AC3F-5452AD82B42A}">
      <dsp:nvSpPr>
        <dsp:cNvPr id="0" name=""/>
        <dsp:cNvSpPr/>
      </dsp:nvSpPr>
      <dsp:spPr>
        <a:xfrm>
          <a:off x="3611076" y="-2616"/>
          <a:ext cx="3488179" cy="1798108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164465" bIns="0" numCol="1" spcCol="1270" anchor="t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700" kern="1200"/>
        </a:p>
      </dsp:txBody>
      <dsp:txXfrm rot="16200000">
        <a:off x="3222670" y="385790"/>
        <a:ext cx="1474448" cy="697635"/>
      </dsp:txXfrm>
    </dsp:sp>
    <dsp:sp modelId="{188D6673-7105-42B1-B273-5FC7E15044A6}">
      <dsp:nvSpPr>
        <dsp:cNvPr id="0" name=""/>
        <dsp:cNvSpPr/>
      </dsp:nvSpPr>
      <dsp:spPr>
        <a:xfrm rot="5400000">
          <a:off x="3530206" y="583598"/>
          <a:ext cx="264359" cy="52322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D4DC07-33E3-40AA-8BF7-3ACF468FFCC1}">
      <dsp:nvSpPr>
        <dsp:cNvPr id="0" name=""/>
        <dsp:cNvSpPr/>
      </dsp:nvSpPr>
      <dsp:spPr>
        <a:xfrm>
          <a:off x="4308712" y="-2616"/>
          <a:ext cx="2598693" cy="179810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0" bIns="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500" kern="1200"/>
        </a:p>
      </dsp:txBody>
      <dsp:txXfrm>
        <a:off x="4308712" y="-2616"/>
        <a:ext cx="2598693" cy="1798108"/>
      </dsp:txXfrm>
    </dsp:sp>
    <dsp:sp modelId="{F6BD4F34-1A61-4017-9D09-0A746035C52E}">
      <dsp:nvSpPr>
        <dsp:cNvPr id="0" name=""/>
        <dsp:cNvSpPr/>
      </dsp:nvSpPr>
      <dsp:spPr>
        <a:xfrm>
          <a:off x="7221342" y="-2616"/>
          <a:ext cx="3488179" cy="1798108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164465" bIns="0" numCol="1" spcCol="1270" anchor="t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700" kern="1200"/>
        </a:p>
      </dsp:txBody>
      <dsp:txXfrm rot="16200000">
        <a:off x="6832936" y="385790"/>
        <a:ext cx="1474448" cy="697635"/>
      </dsp:txXfrm>
    </dsp:sp>
    <dsp:sp modelId="{DFC463CD-C7DD-4463-BD81-B87964208891}">
      <dsp:nvSpPr>
        <dsp:cNvPr id="0" name=""/>
        <dsp:cNvSpPr/>
      </dsp:nvSpPr>
      <dsp:spPr>
        <a:xfrm rot="5400000">
          <a:off x="7140472" y="634398"/>
          <a:ext cx="264359" cy="52322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C3081-E139-437A-AD84-F8854CE1ABDD}">
      <dsp:nvSpPr>
        <dsp:cNvPr id="0" name=""/>
        <dsp:cNvSpPr/>
      </dsp:nvSpPr>
      <dsp:spPr>
        <a:xfrm>
          <a:off x="7918978" y="-2616"/>
          <a:ext cx="2598693" cy="179810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0" bIns="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500" kern="1200"/>
        </a:p>
      </dsp:txBody>
      <dsp:txXfrm>
        <a:off x="7918978" y="-2616"/>
        <a:ext cx="2598693" cy="1798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E16B-5F86-4A8A-93B9-34C4C812509D}" type="datetimeFigureOut">
              <a:rPr lang="es-CL" smtClean="0"/>
              <a:t>27-09-2018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CD61-AEF8-4504-AD9D-A4F185668D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753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E16B-5F86-4A8A-93B9-34C4C812509D}" type="datetimeFigureOut">
              <a:rPr lang="es-CL" smtClean="0"/>
              <a:t>27-09-2018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CD61-AEF8-4504-AD9D-A4F185668D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695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E16B-5F86-4A8A-93B9-34C4C812509D}" type="datetimeFigureOut">
              <a:rPr lang="es-CL" smtClean="0"/>
              <a:t>27-09-2018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CD61-AEF8-4504-AD9D-A4F185668D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846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E16B-5F86-4A8A-93B9-34C4C812509D}" type="datetimeFigureOut">
              <a:rPr lang="es-CL" smtClean="0"/>
              <a:t>27-09-2018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CD61-AEF8-4504-AD9D-A4F185668D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615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E16B-5F86-4A8A-93B9-34C4C812509D}" type="datetimeFigureOut">
              <a:rPr lang="es-CL" smtClean="0"/>
              <a:t>27-09-2018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CD61-AEF8-4504-AD9D-A4F185668D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20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E16B-5F86-4A8A-93B9-34C4C812509D}" type="datetimeFigureOut">
              <a:rPr lang="es-CL" smtClean="0"/>
              <a:t>27-09-2018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CD61-AEF8-4504-AD9D-A4F185668D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94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E16B-5F86-4A8A-93B9-34C4C812509D}" type="datetimeFigureOut">
              <a:rPr lang="es-CL" smtClean="0"/>
              <a:t>27-09-2018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CD61-AEF8-4504-AD9D-A4F185668D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103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E16B-5F86-4A8A-93B9-34C4C812509D}" type="datetimeFigureOut">
              <a:rPr lang="es-CL" smtClean="0"/>
              <a:t>27-09-2018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CD61-AEF8-4504-AD9D-A4F185668D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763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E16B-5F86-4A8A-93B9-34C4C812509D}" type="datetimeFigureOut">
              <a:rPr lang="es-CL" smtClean="0"/>
              <a:t>27-09-2018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CD61-AEF8-4504-AD9D-A4F185668D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250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E16B-5F86-4A8A-93B9-34C4C812509D}" type="datetimeFigureOut">
              <a:rPr lang="es-CL" smtClean="0"/>
              <a:t>27-09-2018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CD61-AEF8-4504-AD9D-A4F185668D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512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E16B-5F86-4A8A-93B9-34C4C812509D}" type="datetimeFigureOut">
              <a:rPr lang="es-CL" smtClean="0"/>
              <a:t>27-09-2018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CD61-AEF8-4504-AD9D-A4F185668D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662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E16B-5F86-4A8A-93B9-34C4C812509D}" type="datetimeFigureOut">
              <a:rPr lang="es-CL" smtClean="0"/>
              <a:t>27-09-2018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0CD61-AEF8-4504-AD9D-A4F185668D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529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Trabajo practico 1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318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El problema consiste en </a:t>
            </a:r>
            <a:r>
              <a:rPr lang="es-CL" dirty="0" err="1" smtClean="0"/>
              <a:t>blabla</a:t>
            </a:r>
            <a:r>
              <a:rPr lang="es-CL" dirty="0" smtClean="0"/>
              <a:t> y se requiere hacer </a:t>
            </a:r>
            <a:r>
              <a:rPr lang="es-CL" dirty="0" err="1" smtClean="0"/>
              <a:t>blabla</a:t>
            </a:r>
            <a:r>
              <a:rPr lang="es-CL" dirty="0" smtClean="0"/>
              <a:t>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1045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5541"/>
              </p:ext>
            </p:extLst>
          </p:nvPr>
        </p:nvGraphicFramePr>
        <p:xfrm>
          <a:off x="643467" y="1825625"/>
          <a:ext cx="6993466" cy="1798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875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608802"/>
              </p:ext>
            </p:extLst>
          </p:nvPr>
        </p:nvGraphicFramePr>
        <p:xfrm>
          <a:off x="643467" y="1825625"/>
          <a:ext cx="10710333" cy="1798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822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El proceso consiste blablablá </a:t>
            </a:r>
            <a:r>
              <a:rPr lang="es-CL" dirty="0"/>
              <a:t>y</a:t>
            </a:r>
            <a:r>
              <a:rPr lang="es-CL" dirty="0" smtClean="0"/>
              <a:t> logra lo que se busca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9983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9" y="1825625"/>
            <a:ext cx="7121242" cy="4351338"/>
          </a:xfrm>
        </p:spPr>
      </p:pic>
    </p:spTree>
    <p:extLst>
      <p:ext uri="{BB962C8B-B14F-4D97-AF65-F5344CB8AC3E}">
        <p14:creationId xmlns:p14="http://schemas.microsoft.com/office/powerpoint/2010/main" val="121921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Según lo que se ve en el resultado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262349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</Words>
  <Application>Microsoft Office PowerPoint</Application>
  <PresentationFormat>Panorámica</PresentationFormat>
  <Paragraphs>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Trabajo practico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practico 1</dc:title>
  <dc:creator>Gastón Ignacio Gaete</dc:creator>
  <cp:lastModifiedBy>Gastón Ignacio Gaete</cp:lastModifiedBy>
  <cp:revision>2</cp:revision>
  <dcterms:created xsi:type="dcterms:W3CDTF">2018-09-27T16:50:26Z</dcterms:created>
  <dcterms:modified xsi:type="dcterms:W3CDTF">2018-09-27T16:52:13Z</dcterms:modified>
</cp:coreProperties>
</file>