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72" r:id="rId3"/>
    <p:sldId id="270" r:id="rId4"/>
    <p:sldId id="263" r:id="rId5"/>
    <p:sldId id="273" r:id="rId6"/>
    <p:sldId id="264" r:id="rId7"/>
    <p:sldId id="257" r:id="rId8"/>
    <p:sldId id="274" r:id="rId9"/>
    <p:sldId id="265" r:id="rId10"/>
    <p:sldId id="258" r:id="rId11"/>
    <p:sldId id="275" r:id="rId12"/>
    <p:sldId id="266" r:id="rId13"/>
    <p:sldId id="259" r:id="rId14"/>
    <p:sldId id="276" r:id="rId15"/>
    <p:sldId id="267" r:id="rId16"/>
    <p:sldId id="260" r:id="rId17"/>
    <p:sldId id="277" r:id="rId18"/>
    <p:sldId id="268" r:id="rId19"/>
    <p:sldId id="261" r:id="rId20"/>
    <p:sldId id="278" r:id="rId21"/>
    <p:sldId id="269" r:id="rId22"/>
    <p:sldId id="262" r:id="rId23"/>
    <p:sldId id="271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0E1C48-9F4D-4CC7-B507-6070C993A5E5}" v="621" dt="2023-10-19T23:10:19.424"/>
    <p1510:client id="{EC34383F-5A9E-70C2-0754-5E3CF99E34D5}" v="73" dt="2023-10-20T16:17:37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1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8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3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7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37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75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01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26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3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09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10/20/2023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958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10/20/2023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804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8">
            <a:extLst>
              <a:ext uri="{FF2B5EF4-FFF2-40B4-BE49-F238E27FC236}">
                <a16:creationId xmlns:a16="http://schemas.microsoft.com/office/drawing/2014/main" id="{E1BC5A67-118C-4E4F-B36D-98915F747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3">
            <a:extLst>
              <a:ext uri="{FF2B5EF4-FFF2-40B4-BE49-F238E27FC236}">
                <a16:creationId xmlns:a16="http://schemas.microsoft.com/office/drawing/2014/main" id="{7E909D55-4E87-2F08-2A6A-F579F946AC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8909" r="-3" b="696"/>
          <a:stretch/>
        </p:blipFill>
        <p:spPr>
          <a:xfrm>
            <a:off x="-4199" y="10"/>
            <a:ext cx="12196199" cy="6857990"/>
          </a:xfrm>
          <a:prstGeom prst="rect">
            <a:avLst/>
          </a:prstGeom>
        </p:spPr>
      </p:pic>
      <p:sp>
        <p:nvSpPr>
          <p:cNvPr id="27" name="Freeform: Shape 10">
            <a:extLst>
              <a:ext uri="{FF2B5EF4-FFF2-40B4-BE49-F238E27FC236}">
                <a16:creationId xmlns:a16="http://schemas.microsoft.com/office/drawing/2014/main" id="{820F8B35-FE0B-427D-9196-5DB8CC697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06494" y="859953"/>
            <a:ext cx="4379010" cy="5197947"/>
          </a:xfrm>
          <a:custGeom>
            <a:avLst/>
            <a:gdLst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2480538 h 5246128"/>
              <a:gd name="connsiteX4" fmla="*/ 4419600 w 4419600"/>
              <a:gd name="connsiteY4" fmla="*/ 4975131 h 5246128"/>
              <a:gd name="connsiteX5" fmla="*/ 4419600 w 4419600"/>
              <a:gd name="connsiteY5" fmla="*/ 5246128 h 5246128"/>
              <a:gd name="connsiteX6" fmla="*/ 0 w 4419600"/>
              <a:gd name="connsiteY6" fmla="*/ 5246128 h 5246128"/>
              <a:gd name="connsiteX7" fmla="*/ 0 w 4419600"/>
              <a:gd name="connsiteY7" fmla="*/ 4975131 h 5246128"/>
              <a:gd name="connsiteX8" fmla="*/ 0 w 4419600"/>
              <a:gd name="connsiteY8" fmla="*/ 2480538 h 5246128"/>
              <a:gd name="connsiteX9" fmla="*/ 0 w 4419600"/>
              <a:gd name="connsiteY9" fmla="*/ 2209541 h 5246128"/>
              <a:gd name="connsiteX10" fmla="*/ 2209538 w 4419600"/>
              <a:gd name="connsiteY10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4975131 h 5246128"/>
              <a:gd name="connsiteX4" fmla="*/ 4419600 w 4419600"/>
              <a:gd name="connsiteY4" fmla="*/ 5246128 h 5246128"/>
              <a:gd name="connsiteX5" fmla="*/ 0 w 4419600"/>
              <a:gd name="connsiteY5" fmla="*/ 5246128 h 5246128"/>
              <a:gd name="connsiteX6" fmla="*/ 0 w 4419600"/>
              <a:gd name="connsiteY6" fmla="*/ 4975131 h 5246128"/>
              <a:gd name="connsiteX7" fmla="*/ 0 w 4419600"/>
              <a:gd name="connsiteY7" fmla="*/ 2480538 h 5246128"/>
              <a:gd name="connsiteX8" fmla="*/ 0 w 4419600"/>
              <a:gd name="connsiteY8" fmla="*/ 2209541 h 5246128"/>
              <a:gd name="connsiteX9" fmla="*/ 2209538 w 4419600"/>
              <a:gd name="connsiteY9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4975131 h 5246128"/>
              <a:gd name="connsiteX6" fmla="*/ 0 w 4419600"/>
              <a:gd name="connsiteY6" fmla="*/ 2480538 h 5246128"/>
              <a:gd name="connsiteX7" fmla="*/ 0 w 4419600"/>
              <a:gd name="connsiteY7" fmla="*/ 2209541 h 5246128"/>
              <a:gd name="connsiteX8" fmla="*/ 2209538 w 4419600"/>
              <a:gd name="connsiteY8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2480538 h 5246128"/>
              <a:gd name="connsiteX6" fmla="*/ 0 w 4419600"/>
              <a:gd name="connsiteY6" fmla="*/ 2209541 h 5246128"/>
              <a:gd name="connsiteX7" fmla="*/ 2209538 w 4419600"/>
              <a:gd name="connsiteY7" fmla="*/ 0 h 524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9600" h="5246128">
                <a:moveTo>
                  <a:pt x="2209538" y="0"/>
                </a:moveTo>
                <a:lnTo>
                  <a:pt x="2210062" y="0"/>
                </a:lnTo>
                <a:cubicBezTo>
                  <a:pt x="3430375" y="0"/>
                  <a:pt x="4419600" y="989251"/>
                  <a:pt x="4419600" y="2209541"/>
                </a:cubicBezTo>
                <a:lnTo>
                  <a:pt x="4419600" y="5246128"/>
                </a:lnTo>
                <a:lnTo>
                  <a:pt x="0" y="5246128"/>
                </a:lnTo>
                <a:lnTo>
                  <a:pt x="0" y="2480538"/>
                </a:lnTo>
                <a:lnTo>
                  <a:pt x="0" y="2209541"/>
                </a:lnTo>
                <a:cubicBezTo>
                  <a:pt x="0" y="989251"/>
                  <a:pt x="989222" y="0"/>
                  <a:pt x="2209538" y="0"/>
                </a:cubicBez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661849" y="1921623"/>
            <a:ext cx="6868301" cy="1750731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3700">
                <a:solidFill>
                  <a:srgbClr val="FFFFFF"/>
                </a:solidFill>
                <a:ea typeface="+mj-lt"/>
                <a:cs typeface="+mj-lt"/>
              </a:rPr>
              <a:t>РАСЧЕТНАЯ РАБОТА ПО ТЕМЕ «АНАЛИТИЧЕСКАЯ ГЕОМЕТРИЯ»</a:t>
            </a:r>
            <a:endParaRPr lang="ru-RU" sz="3700">
              <a:solidFill>
                <a:srgbClr val="FFFFFF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48496" y="4936376"/>
            <a:ext cx="3295006" cy="847166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ru-RU" sz="500" dirty="0">
                <a:solidFill>
                  <a:srgbClr val="FFFFFF"/>
                </a:solidFill>
                <a:cs typeface="Calibri"/>
              </a:rPr>
              <a:t>Работу выполнили:</a:t>
            </a:r>
          </a:p>
          <a:p>
            <a:pPr algn="ctr">
              <a:lnSpc>
                <a:spcPct val="110000"/>
              </a:lnSpc>
            </a:pPr>
            <a:r>
              <a:rPr lang="ru-RU" sz="500" dirty="0" err="1">
                <a:solidFill>
                  <a:srgbClr val="FFFFFF"/>
                </a:solidFill>
                <a:cs typeface="Calibri"/>
              </a:rPr>
              <a:t>Трикашный</a:t>
            </a:r>
            <a:r>
              <a:rPr lang="ru-RU" sz="500" dirty="0">
                <a:solidFill>
                  <a:srgbClr val="FFFFFF"/>
                </a:solidFill>
                <a:cs typeface="Calibri"/>
              </a:rPr>
              <a:t> Михаил, Поток 13.2</a:t>
            </a:r>
          </a:p>
          <a:p>
            <a:pPr algn="ctr">
              <a:lnSpc>
                <a:spcPct val="110000"/>
              </a:lnSpc>
            </a:pPr>
            <a:r>
              <a:rPr lang="ru-RU" sz="500">
                <a:solidFill>
                  <a:srgbClr val="FFFFFF"/>
                </a:solidFill>
                <a:cs typeface="Calibri"/>
              </a:rPr>
              <a:t>Шмунк Андрей, Поток 13.3</a:t>
            </a:r>
          </a:p>
          <a:p>
            <a:pPr algn="ctr">
              <a:lnSpc>
                <a:spcPct val="110000"/>
              </a:lnSpc>
            </a:pPr>
            <a:r>
              <a:rPr lang="ru-RU" sz="500">
                <a:solidFill>
                  <a:srgbClr val="FFFFFF"/>
                </a:solidFill>
                <a:cs typeface="Calibri"/>
              </a:rPr>
              <a:t>Силаев Захар, Поток 13.2</a:t>
            </a:r>
          </a:p>
          <a:p>
            <a:pPr algn="ctr">
              <a:lnSpc>
                <a:spcPct val="110000"/>
              </a:lnSpc>
            </a:pPr>
            <a:r>
              <a:rPr lang="ru-RU" sz="500">
                <a:solidFill>
                  <a:srgbClr val="FFFFFF"/>
                </a:solidFill>
                <a:cs typeface="Calibri"/>
              </a:rPr>
              <a:t>Джохадзе Анна, Поток 13.2</a:t>
            </a:r>
          </a:p>
        </p:txBody>
      </p:sp>
      <p:cxnSp>
        <p:nvCxnSpPr>
          <p:cNvPr id="28" name="Straight Connector 12">
            <a:extLst>
              <a:ext uri="{FF2B5EF4-FFF2-40B4-BE49-F238E27FC236}">
                <a16:creationId xmlns:a16="http://schemas.microsoft.com/office/drawing/2014/main" id="{EF59B18A-94FC-4D49-98EB-BEC65B321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376602" y="4316294"/>
            <a:ext cx="1458419" cy="0"/>
          </a:xfrm>
          <a:prstGeom prst="line">
            <a:avLst/>
          </a:prstGeom>
          <a:ln w="1079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DDFA18-CBE0-E90E-9EBD-3D76B01DC8DE}"/>
              </a:ext>
            </a:extLst>
          </p:cNvPr>
          <p:cNvSpPr txBox="1">
            <a:spLocks/>
          </p:cNvSpPr>
          <p:nvPr/>
        </p:nvSpPr>
        <p:spPr>
          <a:xfrm>
            <a:off x="1354332" y="273617"/>
            <a:ext cx="4554894" cy="8429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ЗАДАНИЕ</a:t>
            </a:r>
            <a:r>
              <a:rPr lang="en-US" dirty="0"/>
              <a:t> 3</a:t>
            </a:r>
          </a:p>
        </p:txBody>
      </p:sp>
      <p:pic>
        <p:nvPicPr>
          <p:cNvPr id="2" name="Рисунок 1" descr="Изображение выглядит как текст, снимок экрана, График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0602CF1D-A522-5B8A-AC04-926AFD919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5" y="1565697"/>
            <a:ext cx="7315198" cy="4891378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снимок экрана, Шрифт, алгебра&#10;&#10;Автоматически созданное описание">
            <a:extLst>
              <a:ext uri="{FF2B5EF4-FFF2-40B4-BE49-F238E27FC236}">
                <a16:creationId xmlns:a16="http://schemas.microsoft.com/office/drawing/2014/main" id="{A09D5BBA-6C88-7341-FD2D-985E3E3FB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022" y="2028145"/>
            <a:ext cx="4893129" cy="396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4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0879F6F7-6DE6-1B36-158E-B5A14FBF1258}"/>
              </a:ext>
            </a:extLst>
          </p:cNvPr>
          <p:cNvSpPr txBox="1">
            <a:spLocks/>
          </p:cNvSpPr>
          <p:nvPr/>
        </p:nvSpPr>
        <p:spPr>
          <a:xfrm>
            <a:off x="6302181" y="-2326"/>
            <a:ext cx="5886811" cy="2432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/>
              <a:t>Задание 4</a:t>
            </a:r>
          </a:p>
        </p:txBody>
      </p:sp>
      <p:pic>
        <p:nvPicPr>
          <p:cNvPr id="4" name="Рисунок 3" descr="Изображение выглядит как текст, Шрифт, снимок экран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D24F6528-B6F3-8AC1-33E6-1A729D857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0" y="2576300"/>
            <a:ext cx="10524226" cy="77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211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18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0">
            <a:extLst>
              <a:ext uri="{FF2B5EF4-FFF2-40B4-BE49-F238E27FC236}">
                <a16:creationId xmlns:a16="http://schemas.microsoft.com/office/drawing/2014/main" id="{98C10BD4-F3F8-4089-8DB0-71FB15FD9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E853D5CF-25FD-72EC-B468-DA600A630244}"/>
              </a:ext>
            </a:extLst>
          </p:cNvPr>
          <p:cNvSpPr txBox="1">
            <a:spLocks/>
          </p:cNvSpPr>
          <p:nvPr/>
        </p:nvSpPr>
        <p:spPr>
          <a:xfrm>
            <a:off x="781275" y="1176617"/>
            <a:ext cx="5886811" cy="2432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/>
              <a:t>Задание 4</a:t>
            </a:r>
          </a:p>
        </p:txBody>
      </p:sp>
      <p:pic>
        <p:nvPicPr>
          <p:cNvPr id="5" name="Рисунок 4" descr="Изображение выглядит как текст, Шрифт, снимок экран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776E16F3-6CE5-35E6-1EA2-BB10E75D0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621" y="917220"/>
            <a:ext cx="7375631" cy="983871"/>
          </a:xfrm>
          <a:prstGeom prst="rect">
            <a:avLst/>
          </a:prstGeom>
        </p:spPr>
      </p:pic>
      <p:cxnSp>
        <p:nvCxnSpPr>
          <p:cNvPr id="27" name="Straight Connector 22">
            <a:extLst>
              <a:ext uri="{FF2B5EF4-FFF2-40B4-BE49-F238E27FC236}">
                <a16:creationId xmlns:a16="http://schemas.microsoft.com/office/drawing/2014/main" id="{76A5D06F-DF26-4A88-BF73-C1B592E66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500" y="3924728"/>
            <a:ext cx="0" cy="2115714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 descr="Изображение выглядит как текст, Шрифт, снимок экран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EF2DBA00-AA58-9DE3-3505-CFA556447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187" y="2260522"/>
            <a:ext cx="3649634" cy="1469853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95BFC8F8-3499-4616-4959-E6CD53080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3620" y="4102943"/>
            <a:ext cx="7362494" cy="1574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223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текст, рукописный текст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FE171436-8B96-5263-E7EA-1F0BEC74E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286" y="878699"/>
            <a:ext cx="8817428" cy="5835979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668CA90-C04C-83EF-613F-1D6186EBC8DB}"/>
              </a:ext>
            </a:extLst>
          </p:cNvPr>
          <p:cNvSpPr txBox="1">
            <a:spLocks/>
          </p:cNvSpPr>
          <p:nvPr/>
        </p:nvSpPr>
        <p:spPr>
          <a:xfrm>
            <a:off x="4718017" y="66789"/>
            <a:ext cx="2747866" cy="8429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ЗАДАНИЕ</a:t>
            </a:r>
            <a:r>
              <a:rPr lang="en-US" dirty="0"/>
              <a:t> 4</a:t>
            </a:r>
          </a:p>
        </p:txBody>
      </p:sp>
    </p:spTree>
    <p:extLst>
      <p:ext uri="{BB962C8B-B14F-4D97-AF65-F5344CB8AC3E}">
        <p14:creationId xmlns:p14="http://schemas.microsoft.com/office/powerpoint/2010/main" val="3050440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1C2D90D7-B051-5747-6889-2554FFED84E8}"/>
              </a:ext>
            </a:extLst>
          </p:cNvPr>
          <p:cNvSpPr txBox="1">
            <a:spLocks/>
          </p:cNvSpPr>
          <p:nvPr/>
        </p:nvSpPr>
        <p:spPr>
          <a:xfrm>
            <a:off x="952500" y="5232732"/>
            <a:ext cx="10325100" cy="1014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Задание 5</a:t>
            </a:r>
          </a:p>
        </p:txBody>
      </p:sp>
      <p:pic>
        <p:nvPicPr>
          <p:cNvPr id="4" name="Рисунок 3" descr="Изображение выглядит как текст, Шрифт, снимок экран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A1C97822-3787-28F4-5ACE-D70D65FBB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623" y="2368319"/>
            <a:ext cx="9215886" cy="111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948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0BA761B-DE6B-4078-B4C9-0FFE37D2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1F4906C1-B413-E5C3-8B08-743BBB58BC1A}"/>
              </a:ext>
            </a:extLst>
          </p:cNvPr>
          <p:cNvSpPr txBox="1">
            <a:spLocks/>
          </p:cNvSpPr>
          <p:nvPr/>
        </p:nvSpPr>
        <p:spPr>
          <a:xfrm>
            <a:off x="952500" y="5232732"/>
            <a:ext cx="10325100" cy="10146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Задание 5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E57A079-B0CE-4BF7-B690-DF295898D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5150063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BCB13E7F-54E0-F2F7-5AA8-C11D10285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2876" y="2428456"/>
            <a:ext cx="6272664" cy="516580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диаграмм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273F44F4-4977-CCFD-3EF0-BE1589A1A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491" y="350784"/>
            <a:ext cx="3343800" cy="467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325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текст, рукописный текст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6BE41238-9D77-217D-99BD-954D6B879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14" y="1242365"/>
            <a:ext cx="9927771" cy="5352984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348DB94B-5257-1593-F559-22A69B963CC9}"/>
              </a:ext>
            </a:extLst>
          </p:cNvPr>
          <p:cNvSpPr txBox="1">
            <a:spLocks/>
          </p:cNvSpPr>
          <p:nvPr/>
        </p:nvSpPr>
        <p:spPr>
          <a:xfrm>
            <a:off x="4376431" y="66789"/>
            <a:ext cx="3391624" cy="8429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ЗАДАНИЕ</a:t>
            </a:r>
            <a:r>
              <a:rPr lang="en-US" dirty="0"/>
              <a:t> 5</a:t>
            </a:r>
          </a:p>
        </p:txBody>
      </p:sp>
    </p:spTree>
    <p:extLst>
      <p:ext uri="{BB962C8B-B14F-4D97-AF65-F5344CB8AC3E}">
        <p14:creationId xmlns:p14="http://schemas.microsoft.com/office/powerpoint/2010/main" val="1177675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9B2BF9DD-3A93-530E-3237-E93617B581AE}"/>
              </a:ext>
            </a:extLst>
          </p:cNvPr>
          <p:cNvSpPr txBox="1">
            <a:spLocks/>
          </p:cNvSpPr>
          <p:nvPr/>
        </p:nvSpPr>
        <p:spPr>
          <a:xfrm>
            <a:off x="3216624" y="-4595"/>
            <a:ext cx="5436065" cy="22362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4800"/>
              <a:t>Задание 6</a:t>
            </a:r>
          </a:p>
        </p:txBody>
      </p:sp>
      <p:pic>
        <p:nvPicPr>
          <p:cNvPr id="4" name="Рисунок 3" descr="Изображение выглядит как текст, Шрифт, снимок экран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20C615D8-AC1C-A108-D018-C5A1A91C0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53" y="2784502"/>
            <a:ext cx="11243094" cy="120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5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9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1">
            <a:extLst>
              <a:ext uri="{FF2B5EF4-FFF2-40B4-BE49-F238E27FC236}">
                <a16:creationId xmlns:a16="http://schemas.microsoft.com/office/drawing/2014/main" id="{92D7D0B3-0235-4A0D-B003-030CFF486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3B256DE6-0B10-8EB7-B0E0-557F636158DA}"/>
              </a:ext>
            </a:extLst>
          </p:cNvPr>
          <p:cNvSpPr txBox="1">
            <a:spLocks/>
          </p:cNvSpPr>
          <p:nvPr/>
        </p:nvSpPr>
        <p:spPr>
          <a:xfrm>
            <a:off x="3389152" y="1562537"/>
            <a:ext cx="5436065" cy="22362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4800"/>
              <a:t>Задание 6</a:t>
            </a:r>
          </a:p>
        </p:txBody>
      </p:sp>
      <p:cxnSp>
        <p:nvCxnSpPr>
          <p:cNvPr id="20" name="Straight Connector 13">
            <a:extLst>
              <a:ext uri="{FF2B5EF4-FFF2-40B4-BE49-F238E27FC236}">
                <a16:creationId xmlns:a16="http://schemas.microsoft.com/office/drawing/2014/main" id="{3ACF3858-EFD6-4D06-BC34-90188749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019315" y="0"/>
            <a:ext cx="0" cy="3734972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 descr="Изображение выглядит как текст, Шрифт, снимок экрана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258A9D06-549D-6A81-4454-CCE99137F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7083" y="308"/>
            <a:ext cx="3960785" cy="3440591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Шрифт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4C908C43-3483-1ACF-AFE4-C449F0678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30" y="4072069"/>
            <a:ext cx="5603026" cy="2252474"/>
          </a:xfrm>
          <a:prstGeom prst="rect">
            <a:avLst/>
          </a:prstGeom>
        </p:spPr>
      </p:pic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id="{E7F6C995-9EB6-4017-81C1-60E9D67E6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215733" y="3429000"/>
            <a:ext cx="0" cy="342900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767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текст, рукописный текст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019B0A70-A0E4-D0B4-DE84-823826752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180815"/>
            <a:ext cx="9448799" cy="5312798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A659B8F-C7DB-89F2-1107-F5C565C683F3}"/>
              </a:ext>
            </a:extLst>
          </p:cNvPr>
          <p:cNvSpPr txBox="1">
            <a:spLocks/>
          </p:cNvSpPr>
          <p:nvPr/>
        </p:nvSpPr>
        <p:spPr>
          <a:xfrm>
            <a:off x="4718017" y="132103"/>
            <a:ext cx="2747866" cy="8429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ЗАДАНИЕ</a:t>
            </a:r>
            <a:r>
              <a:rPr lang="en-US" dirty="0"/>
              <a:t> 6</a:t>
            </a:r>
          </a:p>
        </p:txBody>
      </p:sp>
    </p:spTree>
    <p:extLst>
      <p:ext uri="{BB962C8B-B14F-4D97-AF65-F5344CB8AC3E}">
        <p14:creationId xmlns:p14="http://schemas.microsoft.com/office/powerpoint/2010/main" val="3401333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EEEDB662-1D6E-8D74-635B-AA031A2A8123}"/>
              </a:ext>
            </a:extLst>
          </p:cNvPr>
          <p:cNvSpPr txBox="1">
            <a:spLocks/>
          </p:cNvSpPr>
          <p:nvPr/>
        </p:nvSpPr>
        <p:spPr>
          <a:xfrm>
            <a:off x="4719401" y="261314"/>
            <a:ext cx="2747866" cy="8429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err="1"/>
              <a:t>Задание</a:t>
            </a:r>
            <a:r>
              <a:rPr lang="en-US" dirty="0"/>
              <a:t> 1</a:t>
            </a:r>
          </a:p>
        </p:txBody>
      </p:sp>
      <p:pic>
        <p:nvPicPr>
          <p:cNvPr id="4" name="Рисунок 3" descr="Изображение выглядит как текст, Шриф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3661DC58-A63C-F998-7DC1-6751703BC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263" y="1214782"/>
            <a:ext cx="7152104" cy="1523496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3BB79C78-0142-B296-CAE6-6CAF63D6D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264" y="2132172"/>
            <a:ext cx="7167467" cy="206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28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8772B195-8A39-1F48-3E9E-1D0493BB9876}"/>
              </a:ext>
            </a:extLst>
          </p:cNvPr>
          <p:cNvSpPr txBox="1">
            <a:spLocks/>
          </p:cNvSpPr>
          <p:nvPr/>
        </p:nvSpPr>
        <p:spPr>
          <a:xfrm>
            <a:off x="641168" y="-2326"/>
            <a:ext cx="4949719" cy="2432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/>
              <a:t>Задание 7</a:t>
            </a:r>
          </a:p>
        </p:txBody>
      </p:sp>
      <p:pic>
        <p:nvPicPr>
          <p:cNvPr id="4" name="Рисунок 3" descr="Изображение выглядит как текст, Шрифт, снимок экран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585DC302-6A52-6071-9EB4-C27D3AA90A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" t="12857" r="-157" b="-1429"/>
          <a:stretch/>
        </p:blipFill>
        <p:spPr>
          <a:xfrm>
            <a:off x="1524000" y="3138105"/>
            <a:ext cx="9144009" cy="89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297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8C10BD4-F3F8-4089-8DB0-71FB15FD9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870356F7-7A1B-C312-2FC1-5AD4D513A968}"/>
              </a:ext>
            </a:extLst>
          </p:cNvPr>
          <p:cNvSpPr txBox="1">
            <a:spLocks/>
          </p:cNvSpPr>
          <p:nvPr/>
        </p:nvSpPr>
        <p:spPr>
          <a:xfrm>
            <a:off x="828074" y="1176617"/>
            <a:ext cx="4949719" cy="2432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800"/>
              <a:t>Задание 7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6A5D06F-DF26-4A88-BF73-C1B592E66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1995" y="3924728"/>
            <a:ext cx="0" cy="2115714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 descr="Изображение выглядит как текст, Шрифт, снимок экран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1C8C4341-9A85-F356-E2F6-4119C1D06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284393"/>
            <a:ext cx="5181600" cy="441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5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текст, рукописный текст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A3A20142-2AD4-3D1D-956A-033F9B0F5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371" y="1244530"/>
            <a:ext cx="7870371" cy="5359539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34CA869-800E-EF19-4AF6-ED091B3F6CE2}"/>
              </a:ext>
            </a:extLst>
          </p:cNvPr>
          <p:cNvSpPr txBox="1">
            <a:spLocks/>
          </p:cNvSpPr>
          <p:nvPr/>
        </p:nvSpPr>
        <p:spPr>
          <a:xfrm>
            <a:off x="4718017" y="88560"/>
            <a:ext cx="2747866" cy="8429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ЗАДАНИЕ 7</a:t>
            </a:r>
          </a:p>
        </p:txBody>
      </p:sp>
    </p:spTree>
    <p:extLst>
      <p:ext uri="{BB962C8B-B14F-4D97-AF65-F5344CB8AC3E}">
        <p14:creationId xmlns:p14="http://schemas.microsoft.com/office/powerpoint/2010/main" val="1850509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373AA-5237-427F-1ABC-F0545BDB7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5053711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94120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8D81436-CEE2-4CE3-DE16-F3AD1FEB1703}"/>
              </a:ext>
            </a:extLst>
          </p:cNvPr>
          <p:cNvSpPr txBox="1">
            <a:spLocks/>
          </p:cNvSpPr>
          <p:nvPr/>
        </p:nvSpPr>
        <p:spPr>
          <a:xfrm>
            <a:off x="9189043" y="443284"/>
            <a:ext cx="2747866" cy="8429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err="1"/>
              <a:t>Задание</a:t>
            </a:r>
            <a:r>
              <a:rPr lang="en-US" dirty="0"/>
              <a:t> 1</a:t>
            </a:r>
          </a:p>
        </p:txBody>
      </p:sp>
      <p:pic>
        <p:nvPicPr>
          <p:cNvPr id="4" name="Рисунок 3" descr="Изображение выглядит как Шрифт, текст, белый, каллиграфия&#10;&#10;Автоматически созданное описание">
            <a:extLst>
              <a:ext uri="{FF2B5EF4-FFF2-40B4-BE49-F238E27FC236}">
                <a16:creationId xmlns:a16="http://schemas.microsoft.com/office/drawing/2014/main" id="{C612226B-F234-72D2-E17C-04716A204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469" y="3426628"/>
            <a:ext cx="2743200" cy="661639"/>
          </a:xfrm>
          <a:prstGeom prst="rect">
            <a:avLst/>
          </a:prstGeom>
        </p:spPr>
      </p:pic>
      <p:pic>
        <p:nvPicPr>
          <p:cNvPr id="5" name="Рисунок 4" descr="Изображение выглядит как Шрифт, текст, рукописный текст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8DC8F7E6-A305-8745-73A4-D22A50D12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125" y="2421670"/>
            <a:ext cx="4030717" cy="924213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Шрифт, рукописный текст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EE024C0A-BBEF-4406-1D3B-9D7F086B7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2470" y="4560880"/>
            <a:ext cx="2743200" cy="416379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диаграмм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4112B61E-E85D-7A6F-DA93-F3B9318C14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5326" r="444" b="-319"/>
          <a:stretch/>
        </p:blipFill>
        <p:spPr>
          <a:xfrm>
            <a:off x="154586" y="138857"/>
            <a:ext cx="5169379" cy="3230894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EF140060-82F7-35BE-B9FF-8AA00278CC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1" y="3543274"/>
            <a:ext cx="8523889" cy="2885143"/>
          </a:xfrm>
          <a:prstGeom prst="rect">
            <a:avLst/>
          </a:prstGeom>
        </p:spPr>
      </p:pic>
      <p:pic>
        <p:nvPicPr>
          <p:cNvPr id="9" name="Рисунок 8" descr="Изображение выглядит как Шрифт, линия, диаграмма, белый&#10;&#10;Автоматически созданное описание">
            <a:extLst>
              <a:ext uri="{FF2B5EF4-FFF2-40B4-BE49-F238E27FC236}">
                <a16:creationId xmlns:a16="http://schemas.microsoft.com/office/drawing/2014/main" id="{986C8575-771D-3B89-4AB2-6EAF7ADA29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2470" y="5504926"/>
            <a:ext cx="2743200" cy="919383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, Шрифт, рукописный текст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3772E0D8-A9F1-359D-B960-0026F0C05B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2089" y="141616"/>
            <a:ext cx="3518337" cy="1963353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Шрифт, типография, число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1E34539A-8611-AA8E-F67D-D008C05AE9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62165" y="2237884"/>
            <a:ext cx="1740119" cy="98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691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138DC24D-285B-9957-12F8-29AAA17C268D}"/>
              </a:ext>
            </a:extLst>
          </p:cNvPr>
          <p:cNvGrpSpPr/>
          <p:nvPr/>
        </p:nvGrpSpPr>
        <p:grpSpPr>
          <a:xfrm>
            <a:off x="98425" y="560388"/>
            <a:ext cx="8037513" cy="6110288"/>
            <a:chOff x="98425" y="560388"/>
            <a:chExt cx="8037513" cy="6110288"/>
          </a:xfrm>
        </p:grpSpPr>
        <p:pic>
          <p:nvPicPr>
            <p:cNvPr id="2" name="Рисунок 1" descr="Изображение выглядит как текст, снимок экрана, Шрифт, документ&#10;&#10;Автоматически созданное описание">
              <a:extLst>
                <a:ext uri="{FF2B5EF4-FFF2-40B4-BE49-F238E27FC236}">
                  <a16:creationId xmlns:a16="http://schemas.microsoft.com/office/drawing/2014/main" id="{34720D4A-0DA3-324D-9AC4-0919499DA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425" y="560388"/>
              <a:ext cx="3608388" cy="2955641"/>
            </a:xfrm>
            <a:prstGeom prst="rect">
              <a:avLst/>
            </a:prstGeom>
          </p:spPr>
        </p:pic>
        <p:pic>
          <p:nvPicPr>
            <p:cNvPr id="3" name="Рисунок 2" descr="Изображение выглядит как текст, снимок экрана, Шрифт, рукописный текст&#10;&#10;Автоматически созданное описание">
              <a:extLst>
                <a:ext uri="{FF2B5EF4-FFF2-40B4-BE49-F238E27FC236}">
                  <a16:creationId xmlns:a16="http://schemas.microsoft.com/office/drawing/2014/main" id="{FB65234F-A330-17DB-7B8E-BE13930CF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425" y="3502706"/>
              <a:ext cx="4497388" cy="3167970"/>
            </a:xfrm>
            <a:prstGeom prst="rect">
              <a:avLst/>
            </a:prstGeom>
          </p:spPr>
        </p:pic>
        <p:pic>
          <p:nvPicPr>
            <p:cNvPr id="4" name="Рисунок 3" descr="Изображение выглядит как текст, снимок экрана, Шрифт, диаграмма&#10;&#10;Автоматически созданное описание">
              <a:extLst>
                <a:ext uri="{FF2B5EF4-FFF2-40B4-BE49-F238E27FC236}">
                  <a16:creationId xmlns:a16="http://schemas.microsoft.com/office/drawing/2014/main" id="{A999453A-E453-F995-9FA4-5ABC13C27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69943" y="560388"/>
              <a:ext cx="4465995" cy="3004685"/>
            </a:xfrm>
            <a:prstGeom prst="rect">
              <a:avLst/>
            </a:prstGeom>
          </p:spPr>
        </p:pic>
        <p:pic>
          <p:nvPicPr>
            <p:cNvPr id="5" name="Рисунок 4" descr="Изображение выглядит как линия, диаграмма, Параллельный, График&#10;&#10;Автоматически созданное описание">
              <a:extLst>
                <a:ext uri="{FF2B5EF4-FFF2-40B4-BE49-F238E27FC236}">
                  <a16:creationId xmlns:a16="http://schemas.microsoft.com/office/drawing/2014/main" id="{9A7F27CE-C0E8-DB30-9F5B-13F1A5940DE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6813" y="3535363"/>
              <a:ext cx="4423002" cy="3135313"/>
            </a:xfrm>
            <a:prstGeom prst="rect">
              <a:avLst/>
            </a:prstGeom>
          </p:spPr>
        </p:pic>
      </p:grp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0F922F7-F21C-0A7A-8D9F-670109608B46}"/>
              </a:ext>
            </a:extLst>
          </p:cNvPr>
          <p:cNvSpPr txBox="1">
            <a:spLocks/>
          </p:cNvSpPr>
          <p:nvPr/>
        </p:nvSpPr>
        <p:spPr>
          <a:xfrm>
            <a:off x="8952560" y="1231560"/>
            <a:ext cx="2747866" cy="84294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ЗАДАНИЕ</a:t>
            </a:r>
            <a:r>
              <a:rPr lang="en-US" dirty="0"/>
              <a:t> 1</a:t>
            </a:r>
          </a:p>
        </p:txBody>
      </p:sp>
    </p:spTree>
    <p:extLst>
      <p:ext uri="{BB962C8B-B14F-4D97-AF65-F5344CB8AC3E}">
        <p14:creationId xmlns:p14="http://schemas.microsoft.com/office/powerpoint/2010/main" val="3438528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A9BC6F99-4DCF-E841-B7D9-3EE0D88CDE0B}"/>
              </a:ext>
            </a:extLst>
          </p:cNvPr>
          <p:cNvSpPr txBox="1">
            <a:spLocks/>
          </p:cNvSpPr>
          <p:nvPr/>
        </p:nvSpPr>
        <p:spPr>
          <a:xfrm>
            <a:off x="7123760" y="360703"/>
            <a:ext cx="4554894" cy="8429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Задание 2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54F9FB-631F-4505-47A7-7A2C9C6734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410" r="99" b="-1282"/>
          <a:stretch/>
        </p:blipFill>
        <p:spPr>
          <a:xfrm>
            <a:off x="341052" y="3167347"/>
            <a:ext cx="11498535" cy="84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848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E3592A1A-D071-B7B9-FFDD-B50561059ED0}"/>
              </a:ext>
            </a:extLst>
          </p:cNvPr>
          <p:cNvSpPr txBox="1">
            <a:spLocks/>
          </p:cNvSpPr>
          <p:nvPr/>
        </p:nvSpPr>
        <p:spPr>
          <a:xfrm>
            <a:off x="7123760" y="360703"/>
            <a:ext cx="4554894" cy="8429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Задание 2</a:t>
            </a:r>
          </a:p>
        </p:txBody>
      </p:sp>
      <p:pic>
        <p:nvPicPr>
          <p:cNvPr id="4" name="Рисунок 3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2FA8F161-529D-EA0B-9E7A-8D87F9BC54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6" b="39804"/>
          <a:stretch/>
        </p:blipFill>
        <p:spPr>
          <a:xfrm>
            <a:off x="427551" y="568599"/>
            <a:ext cx="5670426" cy="5729720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BDCB1274-9A9C-AB98-CE84-260396E0D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558" y="5147113"/>
            <a:ext cx="4724400" cy="1162050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1A7B949B-2C1B-13FB-D372-744075B0A1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064" r="529" b="-320"/>
          <a:stretch/>
        </p:blipFill>
        <p:spPr>
          <a:xfrm>
            <a:off x="6748917" y="1384738"/>
            <a:ext cx="4566849" cy="307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343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EB7862-C467-D21D-C3DC-E08147F02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760" y="360703"/>
            <a:ext cx="4554894" cy="84294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 kern="1200">
                <a:latin typeface="+mj-lt"/>
                <a:ea typeface="+mj-ea"/>
                <a:cs typeface="+mj-cs"/>
              </a:rPr>
              <a:t>Задание 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56765" y="3429000"/>
            <a:ext cx="0" cy="2629328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B96E0BC-4B14-4D15-6D85-DFCCD5C98C39}"/>
              </a:ext>
            </a:extLst>
          </p:cNvPr>
          <p:cNvSpPr txBox="1"/>
          <p:nvPr/>
        </p:nvSpPr>
        <p:spPr>
          <a:xfrm>
            <a:off x="7028474" y="1370264"/>
            <a:ext cx="4249126" cy="476887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SzPct val="70000"/>
            </a:pPr>
            <a:r>
              <a:rPr lang="en-US" sz="500" dirty="0">
                <a:solidFill>
                  <a:schemeClr val="tx2"/>
                </a:solidFill>
                <a:latin typeface="Georgia Pro Light"/>
              </a:rPr>
              <a:t>x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70000"/>
            </a:pPr>
            <a:endParaRPr lang="en-US" sz="50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75F16A-04DC-9877-BE96-48FADB9EAF99}"/>
              </a:ext>
            </a:extLst>
          </p:cNvPr>
          <p:cNvSpPr txBox="1"/>
          <p:nvPr/>
        </p:nvSpPr>
        <p:spPr>
          <a:xfrm>
            <a:off x="940826" y="1697868"/>
            <a:ext cx="6105432" cy="446841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SzPct val="70000"/>
            </a:pPr>
            <a:endParaRPr lang="en-US" sz="1000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70000"/>
            </a:pPr>
            <a:endParaRPr lang="en-US" sz="700">
              <a:solidFill>
                <a:schemeClr val="tx2"/>
              </a:solidFill>
            </a:endParaRPr>
          </a:p>
        </p:txBody>
      </p:sp>
      <p:pic>
        <p:nvPicPr>
          <p:cNvPr id="10" name="Рисунок 9" descr="Изображение выглядит как текст, снимок экрана, Шрифт, документ&#10;&#10;Автоматически созданное описание">
            <a:extLst>
              <a:ext uri="{FF2B5EF4-FFF2-40B4-BE49-F238E27FC236}">
                <a16:creationId xmlns:a16="http://schemas.microsoft.com/office/drawing/2014/main" id="{859A0993-B9E3-7226-1269-4D1D96CC1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363" y="1294326"/>
            <a:ext cx="5217347" cy="4645643"/>
          </a:xfrm>
          <a:prstGeom prst="rect">
            <a:avLst/>
          </a:prstGeom>
        </p:spPr>
      </p:pic>
      <p:pic>
        <p:nvPicPr>
          <p:cNvPr id="15" name="Рисунок 14" descr="Изображение выглядит как линия, диаграмма, График, Параллельный&#10;&#10;Автоматически созданное описание">
            <a:extLst>
              <a:ext uri="{FF2B5EF4-FFF2-40B4-BE49-F238E27FC236}">
                <a16:creationId xmlns:a16="http://schemas.microsoft.com/office/drawing/2014/main" id="{F552E09C-C6D6-CB52-F22A-C50B3C4A5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512" y="1317702"/>
            <a:ext cx="6440310" cy="461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52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D5A24E4-5C23-C15D-5751-6300637829BF}"/>
              </a:ext>
            </a:extLst>
          </p:cNvPr>
          <p:cNvSpPr txBox="1">
            <a:spLocks/>
          </p:cNvSpPr>
          <p:nvPr/>
        </p:nvSpPr>
        <p:spPr>
          <a:xfrm>
            <a:off x="1457145" y="196159"/>
            <a:ext cx="3374701" cy="18484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4800"/>
              <a:t>Задание 3</a:t>
            </a:r>
          </a:p>
        </p:txBody>
      </p:sp>
      <p:pic>
        <p:nvPicPr>
          <p:cNvPr id="4" name="Рисунок 3" descr="Изображение выглядит как текст, Шрифт, снимок экран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AF0C1878-CBFC-27C5-F983-D9CE0CA8ED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594" b="-1449"/>
          <a:stretch/>
        </p:blipFill>
        <p:spPr>
          <a:xfrm>
            <a:off x="1740089" y="2426294"/>
            <a:ext cx="9018895" cy="70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29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F4F1B1F-38C9-4BA3-8793-E2B6FC978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0A82C2B-B640-4B39-A4B8-3189B458A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4990" y="859953"/>
            <a:ext cx="4379010" cy="5197947"/>
          </a:xfrm>
          <a:custGeom>
            <a:avLst/>
            <a:gdLst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2480538 h 5246128"/>
              <a:gd name="connsiteX4" fmla="*/ 4419600 w 4419600"/>
              <a:gd name="connsiteY4" fmla="*/ 4975131 h 5246128"/>
              <a:gd name="connsiteX5" fmla="*/ 4419600 w 4419600"/>
              <a:gd name="connsiteY5" fmla="*/ 5246128 h 5246128"/>
              <a:gd name="connsiteX6" fmla="*/ 0 w 4419600"/>
              <a:gd name="connsiteY6" fmla="*/ 5246128 h 5246128"/>
              <a:gd name="connsiteX7" fmla="*/ 0 w 4419600"/>
              <a:gd name="connsiteY7" fmla="*/ 4975131 h 5246128"/>
              <a:gd name="connsiteX8" fmla="*/ 0 w 4419600"/>
              <a:gd name="connsiteY8" fmla="*/ 2480538 h 5246128"/>
              <a:gd name="connsiteX9" fmla="*/ 0 w 4419600"/>
              <a:gd name="connsiteY9" fmla="*/ 2209541 h 5246128"/>
              <a:gd name="connsiteX10" fmla="*/ 2209538 w 4419600"/>
              <a:gd name="connsiteY10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4975131 h 5246128"/>
              <a:gd name="connsiteX4" fmla="*/ 4419600 w 4419600"/>
              <a:gd name="connsiteY4" fmla="*/ 5246128 h 5246128"/>
              <a:gd name="connsiteX5" fmla="*/ 0 w 4419600"/>
              <a:gd name="connsiteY5" fmla="*/ 5246128 h 5246128"/>
              <a:gd name="connsiteX6" fmla="*/ 0 w 4419600"/>
              <a:gd name="connsiteY6" fmla="*/ 4975131 h 5246128"/>
              <a:gd name="connsiteX7" fmla="*/ 0 w 4419600"/>
              <a:gd name="connsiteY7" fmla="*/ 2480538 h 5246128"/>
              <a:gd name="connsiteX8" fmla="*/ 0 w 4419600"/>
              <a:gd name="connsiteY8" fmla="*/ 2209541 h 5246128"/>
              <a:gd name="connsiteX9" fmla="*/ 2209538 w 4419600"/>
              <a:gd name="connsiteY9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4975131 h 5246128"/>
              <a:gd name="connsiteX6" fmla="*/ 0 w 4419600"/>
              <a:gd name="connsiteY6" fmla="*/ 2480538 h 5246128"/>
              <a:gd name="connsiteX7" fmla="*/ 0 w 4419600"/>
              <a:gd name="connsiteY7" fmla="*/ 2209541 h 5246128"/>
              <a:gd name="connsiteX8" fmla="*/ 2209538 w 4419600"/>
              <a:gd name="connsiteY8" fmla="*/ 0 h 5246128"/>
              <a:gd name="connsiteX0" fmla="*/ 2209538 w 4419600"/>
              <a:gd name="connsiteY0" fmla="*/ 0 h 5246128"/>
              <a:gd name="connsiteX1" fmla="*/ 2210062 w 4419600"/>
              <a:gd name="connsiteY1" fmla="*/ 0 h 5246128"/>
              <a:gd name="connsiteX2" fmla="*/ 4419600 w 4419600"/>
              <a:gd name="connsiteY2" fmla="*/ 2209541 h 5246128"/>
              <a:gd name="connsiteX3" fmla="*/ 4419600 w 4419600"/>
              <a:gd name="connsiteY3" fmla="*/ 5246128 h 5246128"/>
              <a:gd name="connsiteX4" fmla="*/ 0 w 4419600"/>
              <a:gd name="connsiteY4" fmla="*/ 5246128 h 5246128"/>
              <a:gd name="connsiteX5" fmla="*/ 0 w 4419600"/>
              <a:gd name="connsiteY5" fmla="*/ 2480538 h 5246128"/>
              <a:gd name="connsiteX6" fmla="*/ 0 w 4419600"/>
              <a:gd name="connsiteY6" fmla="*/ 2209541 h 5246128"/>
              <a:gd name="connsiteX7" fmla="*/ 2209538 w 4419600"/>
              <a:gd name="connsiteY7" fmla="*/ 0 h 5246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19600" h="5246128">
                <a:moveTo>
                  <a:pt x="2209538" y="0"/>
                </a:moveTo>
                <a:lnTo>
                  <a:pt x="2210062" y="0"/>
                </a:lnTo>
                <a:cubicBezTo>
                  <a:pt x="3430375" y="0"/>
                  <a:pt x="4419600" y="989251"/>
                  <a:pt x="4419600" y="2209541"/>
                </a:cubicBezTo>
                <a:lnTo>
                  <a:pt x="4419600" y="5246128"/>
                </a:lnTo>
                <a:lnTo>
                  <a:pt x="0" y="5246128"/>
                </a:lnTo>
                <a:lnTo>
                  <a:pt x="0" y="2480538"/>
                </a:lnTo>
                <a:lnTo>
                  <a:pt x="0" y="2209541"/>
                </a:lnTo>
                <a:cubicBezTo>
                  <a:pt x="0" y="989251"/>
                  <a:pt x="989222" y="0"/>
                  <a:pt x="2209538" y="0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3A75888B-3F4F-1B71-0B0D-1546681B8F37}"/>
              </a:ext>
            </a:extLst>
          </p:cNvPr>
          <p:cNvSpPr txBox="1">
            <a:spLocks/>
          </p:cNvSpPr>
          <p:nvPr/>
        </p:nvSpPr>
        <p:spPr>
          <a:xfrm>
            <a:off x="1457145" y="1799771"/>
            <a:ext cx="3374701" cy="18484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4800"/>
              <a:t>Задание 3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091899A-6176-48DA-BF9E-4D278C5FB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415286" y="4316294"/>
            <a:ext cx="1458419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 descr="Изображение выглядит как текст, Шрифт, рукописный текс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10D32FBE-409C-CD32-DE5C-081DA5F68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990" y="1862571"/>
            <a:ext cx="4988610" cy="319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03984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nalogousFromDarkSeedRightStep">
      <a:dk1>
        <a:srgbClr val="000000"/>
      </a:dk1>
      <a:lt1>
        <a:srgbClr val="FFFFFF"/>
      </a:lt1>
      <a:dk2>
        <a:srgbClr val="1B2F2F"/>
      </a:dk2>
      <a:lt2>
        <a:srgbClr val="F3F0F0"/>
      </a:lt2>
      <a:accent1>
        <a:srgbClr val="45AFAC"/>
      </a:accent1>
      <a:accent2>
        <a:srgbClr val="3B84B1"/>
      </a:accent2>
      <a:accent3>
        <a:srgbClr val="4D65C3"/>
      </a:accent3>
      <a:accent4>
        <a:srgbClr val="5E47B6"/>
      </a:accent4>
      <a:accent5>
        <a:srgbClr val="974DC3"/>
      </a:accent5>
      <a:accent6>
        <a:srgbClr val="B13BAC"/>
      </a:accent6>
      <a:hlink>
        <a:srgbClr val="699832"/>
      </a:hlink>
      <a:folHlink>
        <a:srgbClr val="7F7F7F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VaultVTI</vt:lpstr>
      <vt:lpstr>РАСЧЕТНАЯ РАБОТА ПО ТЕМЕ «АНАЛИТИЧЕСКАЯ ГЕОМЕТРИЯ»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Задание 2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401</cp:revision>
  <dcterms:created xsi:type="dcterms:W3CDTF">2023-10-19T15:54:36Z</dcterms:created>
  <dcterms:modified xsi:type="dcterms:W3CDTF">2023-10-20T16:18:29Z</dcterms:modified>
</cp:coreProperties>
</file>