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Fi" id="{7AD6DC85-5577-47B0-84C3-4A30D5414208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EC0C-66A8-49EC-A0EF-7A0336CB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75CD-F255-4041-9EB0-001791EE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B16D-D3F7-4C2E-806D-52720099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807-DAF0-48CF-95BA-8A8EAB01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D1BC-D50E-4BC8-B7E8-73FDF2BC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9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074A-D8DD-4E7D-97DA-57D2AE6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EDE3-E95E-4933-B901-6C285E23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D89A-3B73-4A4B-B45E-23D00C2E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B32C-6F25-48F0-8631-D1D8D96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A3C0-C6BC-4C2E-B83F-5F43B54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9F654-D0C0-48C5-9760-CD8204630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5CF9-F4B1-4BF7-B29A-21ED9CE1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C643-909D-45E2-B164-49BAC6CA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8D06-AC47-4A9C-93B5-6598A250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1863-760D-4246-8A0D-B196A5ED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5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AF4F-F009-4666-A84D-AAA77DE7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C669-5ACC-439C-8C8D-169AA061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4186-619C-48D1-8D5D-894F05F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60A3-F79E-4F97-B6F5-B28297E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8991-9FBF-4206-B373-A51F300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C082-3824-47EE-AAF2-377CEEF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F972-9285-43D9-8017-1C834929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060EB-B78F-40F5-8615-06EA9152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A720-D82C-41E1-8710-ABADA3C5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E2EE-8DD4-49CD-913F-3DB2BFD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9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7677-6D40-4FA8-AA17-BA3092D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4BBC-A079-40FD-A694-67EE12CB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4671-ABAB-4E84-9660-216A6782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BC1B6-4DC3-46CE-B036-885EFCF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F61A-C3E1-4150-9292-E96CD3C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7769-892F-4B91-BAAA-CA1780B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486E-575E-46E4-9128-9F261BCD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3B78-F973-480B-86AC-6A12C6DD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AB25-6556-4918-9EC5-BE489AAFC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80D73-10BC-42A6-8597-6EA54F4E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B3-8BCB-4668-A229-90701DF1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7B5DB-1916-49C4-8BE0-56788127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0E648-A361-4261-84B9-BE07C252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48602-B826-4358-86F1-381D434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55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852A-1FB1-483F-81A0-E743700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99E2-624D-48DF-BD08-67C850F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FF3A1-F6CB-4080-88D2-1FBE6EC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C683C-B642-481B-B06E-D4EE9A07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9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D64D3-FDFB-41A4-9E84-13F78EF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7A8A8-92AF-4315-B3FF-1F6DE8AE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976D-0857-41BC-AB46-D08430CA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022F-782D-4B40-9703-CB2DB040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787-5D99-4ED3-B196-9A4A579D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577F-59A6-4445-A4E9-E7985DA1A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E8A81-D08B-4CC3-AE43-61AFE67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4CC1-23BA-437E-B3D6-6FC63229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C9E5-511F-4599-BACA-DA46541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6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0B0A-695A-4E9C-9E94-F05FF25C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3B97F-40EE-4C86-9F14-10BCD6AC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D8AD-B38E-4A0A-B331-DA427686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9D7F9-B7A7-4254-B5E2-E95CACBE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5782-B728-4838-993F-A247F96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63CE-8ED2-4547-AF40-6F6AE7DC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9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321D9-2CA4-4826-95D7-5AD8264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7039-EE71-4157-A4EC-6677847E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6549-6AA7-4386-A3D8-B3AB1F2C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0F64-CCA5-4670-B995-2C9FB854C1E0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319B-B8ED-42FB-B222-E544E10B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DB34-7981-45BF-8099-2843AB05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394B-0AA4-48FB-B505-E3A81AFF28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5200896-F4B3-2D0D-F3B0-8AF8B01B67DF}"/>
              </a:ext>
            </a:extLst>
          </p:cNvPr>
          <p:cNvGrpSpPr/>
          <p:nvPr/>
        </p:nvGrpSpPr>
        <p:grpSpPr>
          <a:xfrm>
            <a:off x="2399374" y="80956"/>
            <a:ext cx="3272232" cy="2381094"/>
            <a:chOff x="2388806" y="169370"/>
            <a:chExt cx="3272232" cy="2381094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8899639D-28C6-AA70-0724-30AD22209C0B}"/>
                </a:ext>
              </a:extLst>
            </p:cNvPr>
            <p:cNvSpPr/>
            <p:nvPr/>
          </p:nvSpPr>
          <p:spPr>
            <a:xfrm>
              <a:off x="2388806" y="36910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Benutzer</a:t>
              </a:r>
            </a:p>
          </p:txBody>
        </p:sp>
        <p:sp>
          <p:nvSpPr>
            <p:cNvPr id="3" name="Speech Bubble: Rectangle 75">
              <a:extLst>
                <a:ext uri="{FF2B5EF4-FFF2-40B4-BE49-F238E27FC236}">
                  <a16:creationId xmlns:a16="http://schemas.microsoft.com/office/drawing/2014/main" id="{8133905E-013A-76BA-86A5-0BB45307AEC2}"/>
                </a:ext>
              </a:extLst>
            </p:cNvPr>
            <p:cNvSpPr/>
            <p:nvPr/>
          </p:nvSpPr>
          <p:spPr>
            <a:xfrm>
              <a:off x="4214454" y="169370"/>
              <a:ext cx="1446584" cy="486627"/>
            </a:xfrm>
            <a:prstGeom prst="wedgeRectCallout">
              <a:avLst>
                <a:gd name="adj1" fmla="val -114105"/>
                <a:gd name="adj2" fmla="val 20238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Weiter auf Folie 2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0B8B326-EFA3-CE7B-5A8C-68A4A2B956BF}"/>
              </a:ext>
            </a:extLst>
          </p:cNvPr>
          <p:cNvGrpSpPr/>
          <p:nvPr/>
        </p:nvGrpSpPr>
        <p:grpSpPr>
          <a:xfrm>
            <a:off x="220133" y="1958837"/>
            <a:ext cx="1639691" cy="2181363"/>
            <a:chOff x="220133" y="1958837"/>
            <a:chExt cx="1639691" cy="21813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06B9A6-BD86-674C-F3ED-F4421F736C95}"/>
                </a:ext>
              </a:extLst>
            </p:cNvPr>
            <p:cNvSpPr/>
            <p:nvPr/>
          </p:nvSpPr>
          <p:spPr>
            <a:xfrm>
              <a:off x="220133" y="1958837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3A8DC201-F22A-72B7-FDCF-57CF58476BBD}"/>
                </a:ext>
              </a:extLst>
            </p:cNvPr>
            <p:cNvSpPr/>
            <p:nvPr/>
          </p:nvSpPr>
          <p:spPr>
            <a:xfrm>
              <a:off x="276600" y="240167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User</a:t>
              </a: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4B6DA4CC-5CF6-91BE-6260-17D55B0F84E0}"/>
                </a:ext>
              </a:extLst>
            </p:cNvPr>
            <p:cNvSpPr/>
            <p:nvPr/>
          </p:nvSpPr>
          <p:spPr>
            <a:xfrm>
              <a:off x="276600" y="2787173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Password</a:t>
              </a:r>
            </a:p>
          </p:txBody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773A3A30-C551-C57A-007B-F81254004D72}"/>
                </a:ext>
              </a:extLst>
            </p:cNvPr>
            <p:cNvSpPr/>
            <p:nvPr/>
          </p:nvSpPr>
          <p:spPr>
            <a:xfrm>
              <a:off x="276600" y="341846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Login</a:t>
              </a:r>
            </a:p>
          </p:txBody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6DFBBF69-6CFB-BEDC-CE1A-E907F2EFB111}"/>
                </a:ext>
              </a:extLst>
            </p:cNvPr>
            <p:cNvSpPr/>
            <p:nvPr/>
          </p:nvSpPr>
          <p:spPr>
            <a:xfrm>
              <a:off x="291569" y="3787141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Einstellungen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0B88F67-3641-8661-7BF8-1B42ACC2B57F}"/>
              </a:ext>
            </a:extLst>
          </p:cNvPr>
          <p:cNvGrpSpPr/>
          <p:nvPr/>
        </p:nvGrpSpPr>
        <p:grpSpPr>
          <a:xfrm>
            <a:off x="10275709" y="144060"/>
            <a:ext cx="1639691" cy="2755563"/>
            <a:chOff x="10275709" y="144060"/>
            <a:chExt cx="1639691" cy="2755563"/>
          </a:xfrm>
        </p:grpSpPr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4B037098-7D15-4A33-A7C2-008916E04B1A}"/>
                </a:ext>
              </a:extLst>
            </p:cNvPr>
            <p:cNvSpPr/>
            <p:nvPr/>
          </p:nvSpPr>
          <p:spPr>
            <a:xfrm>
              <a:off x="10275709" y="144060"/>
              <a:ext cx="1639691" cy="275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/>
                <a:t>Gericht bearbeiten  / hinzufügen</a:t>
              </a: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CAB17B6-7D0E-40DD-85F9-5BF796543E66}"/>
                </a:ext>
              </a:extLst>
            </p:cNvPr>
            <p:cNvSpPr/>
            <p:nvPr/>
          </p:nvSpPr>
          <p:spPr>
            <a:xfrm>
              <a:off x="10347145" y="919435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Name</a:t>
              </a:r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46BB2632-9464-4139-966D-DF050EE2DEAD}"/>
                </a:ext>
              </a:extLst>
            </p:cNvPr>
            <p:cNvSpPr/>
            <p:nvPr/>
          </p:nvSpPr>
          <p:spPr>
            <a:xfrm>
              <a:off x="10347145" y="123474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Preis</a:t>
              </a:r>
            </a:p>
          </p:txBody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16A16F03-DFF6-4645-AF62-12CDB14D7EB9}"/>
                </a:ext>
              </a:extLst>
            </p:cNvPr>
            <p:cNvSpPr/>
            <p:nvPr/>
          </p:nvSpPr>
          <p:spPr>
            <a:xfrm>
              <a:off x="10347145" y="221592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Speichern</a:t>
              </a:r>
            </a:p>
          </p:txBody>
        </p:sp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10687B98-A846-41E0-800E-DDB22224AAE3}"/>
                </a:ext>
              </a:extLst>
            </p:cNvPr>
            <p:cNvSpPr/>
            <p:nvPr/>
          </p:nvSpPr>
          <p:spPr>
            <a:xfrm>
              <a:off x="10347145" y="155004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Allergien</a:t>
              </a:r>
            </a:p>
          </p:txBody>
        </p:sp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7E79B187-D1D4-4DE0-8F48-C38A84DE6F09}"/>
                </a:ext>
              </a:extLst>
            </p:cNvPr>
            <p:cNvSpPr/>
            <p:nvPr/>
          </p:nvSpPr>
          <p:spPr>
            <a:xfrm>
              <a:off x="10347145" y="1863554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Zutaten</a:t>
              </a:r>
            </a:p>
          </p:txBody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40B00B5D-C0D5-6B0D-ED9B-4FC4B8A002F9}"/>
                </a:ext>
              </a:extLst>
            </p:cNvPr>
            <p:cNvSpPr/>
            <p:nvPr/>
          </p:nvSpPr>
          <p:spPr>
            <a:xfrm>
              <a:off x="10347144" y="2568292"/>
              <a:ext cx="1149531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7B194A-02A2-A7AD-0533-D87270C8E745}"/>
              </a:ext>
            </a:extLst>
          </p:cNvPr>
          <p:cNvGrpSpPr/>
          <p:nvPr/>
        </p:nvGrpSpPr>
        <p:grpSpPr>
          <a:xfrm>
            <a:off x="4456309" y="772314"/>
            <a:ext cx="1639691" cy="2181363"/>
            <a:chOff x="4456309" y="772314"/>
            <a:chExt cx="1639691" cy="2181363"/>
          </a:xfrm>
        </p:grpSpPr>
        <p:sp>
          <p:nvSpPr>
            <p:cNvPr id="88" name="Rectangle 1">
              <a:extLst>
                <a:ext uri="{FF2B5EF4-FFF2-40B4-BE49-F238E27FC236}">
                  <a16:creationId xmlns:a16="http://schemas.microsoft.com/office/drawing/2014/main" id="{6E4C3386-DC23-5238-9634-0507A2DB0106}"/>
                </a:ext>
              </a:extLst>
            </p:cNvPr>
            <p:cNvSpPr/>
            <p:nvPr/>
          </p:nvSpPr>
          <p:spPr>
            <a:xfrm>
              <a:off x="4456309" y="772314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id="{692E9183-E735-49F0-8E7B-83D614826231}"/>
                </a:ext>
              </a:extLst>
            </p:cNvPr>
            <p:cNvSpPr/>
            <p:nvPr/>
          </p:nvSpPr>
          <p:spPr>
            <a:xfrm>
              <a:off x="4456309" y="1129960"/>
              <a:ext cx="1639691" cy="182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dirty="0"/>
            </a:p>
          </p:txBody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00FC4E7F-6F71-4D2E-A938-01D9FC0DE4F6}"/>
                </a:ext>
              </a:extLst>
            </p:cNvPr>
            <p:cNvSpPr/>
            <p:nvPr/>
          </p:nvSpPr>
          <p:spPr>
            <a:xfrm>
              <a:off x="4527745" y="1659269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Neues Gericht</a:t>
              </a:r>
            </a:p>
          </p:txBody>
        </p:sp>
        <p:sp>
          <p:nvSpPr>
            <p:cNvPr id="96" name="Rectangle: Rounded Corners 4">
              <a:extLst>
                <a:ext uri="{FF2B5EF4-FFF2-40B4-BE49-F238E27FC236}">
                  <a16:creationId xmlns:a16="http://schemas.microsoft.com/office/drawing/2014/main" id="{CF44C038-F38F-4BF6-944C-E5419C2B10E1}"/>
                </a:ext>
              </a:extLst>
            </p:cNvPr>
            <p:cNvSpPr/>
            <p:nvPr/>
          </p:nvSpPr>
          <p:spPr>
            <a:xfrm>
              <a:off x="4527745" y="195910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Seite einscannen</a:t>
              </a:r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76710B5B-0150-447A-BF84-93FA9A6CEC3E}"/>
                </a:ext>
              </a:extLst>
            </p:cNvPr>
            <p:cNvSpPr/>
            <p:nvPr/>
          </p:nvSpPr>
          <p:spPr>
            <a:xfrm>
              <a:off x="4527744" y="118758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Gericht 1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32000A6C-F13D-88FB-5B03-0CFA436DEE04}"/>
                </a:ext>
              </a:extLst>
            </p:cNvPr>
            <p:cNvSpPr/>
            <p:nvPr/>
          </p:nvSpPr>
          <p:spPr>
            <a:xfrm>
              <a:off x="4531782" y="2589053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4CE6D42-3209-D426-EB8B-646808ABB61E}"/>
              </a:ext>
            </a:extLst>
          </p:cNvPr>
          <p:cNvGrpSpPr/>
          <p:nvPr/>
        </p:nvGrpSpPr>
        <p:grpSpPr>
          <a:xfrm>
            <a:off x="8756880" y="4310312"/>
            <a:ext cx="1593115" cy="2183910"/>
            <a:chOff x="7835968" y="3846207"/>
            <a:chExt cx="1593115" cy="218391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7CE9D8BB-4608-017B-C2D3-23E56E3E0CFF}"/>
                </a:ext>
              </a:extLst>
            </p:cNvPr>
            <p:cNvSpPr/>
            <p:nvPr/>
          </p:nvSpPr>
          <p:spPr>
            <a:xfrm>
              <a:off x="7843914" y="384620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Tisch x</a:t>
              </a:r>
            </a:p>
          </p:txBody>
        </p:sp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0645CC4A-F0A3-A4DB-6FE7-E37D9C80D666}"/>
                </a:ext>
              </a:extLst>
            </p:cNvPr>
            <p:cNvSpPr/>
            <p:nvPr/>
          </p:nvSpPr>
          <p:spPr>
            <a:xfrm>
              <a:off x="7843914" y="426928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Bestellung 2</a:t>
              </a:r>
            </a:p>
            <a:p>
              <a:r>
                <a:rPr lang="de-DE" sz="1400" dirty="0"/>
                <a:t>Bestellung 3</a:t>
              </a:r>
            </a:p>
            <a:p>
              <a:r>
                <a:rPr lang="de-DE" sz="1400" dirty="0"/>
                <a:t>Bestellung 4</a:t>
              </a:r>
            </a:p>
            <a:p>
              <a:r>
                <a:rPr lang="de-DE" sz="1400" strike="sngStrike" dirty="0"/>
                <a:t>Bestellung 1</a:t>
              </a:r>
            </a:p>
            <a:p>
              <a:endParaRPr lang="de-DE" sz="1400" dirty="0"/>
            </a:p>
          </p:txBody>
        </p: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5283E891-76A0-E1F3-BBB8-2F7ED3EFCA8C}"/>
                </a:ext>
              </a:extLst>
            </p:cNvPr>
            <p:cNvSpPr/>
            <p:nvPr/>
          </p:nvSpPr>
          <p:spPr>
            <a:xfrm>
              <a:off x="9270968" y="435292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37">
              <a:extLst>
                <a:ext uri="{FF2B5EF4-FFF2-40B4-BE49-F238E27FC236}">
                  <a16:creationId xmlns:a16="http://schemas.microsoft.com/office/drawing/2014/main" id="{8EF320FC-E1ED-1ED9-1F45-D85C1260BC69}"/>
                </a:ext>
              </a:extLst>
            </p:cNvPr>
            <p:cNvSpPr/>
            <p:nvPr/>
          </p:nvSpPr>
          <p:spPr>
            <a:xfrm>
              <a:off x="9270968" y="456653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38">
              <a:extLst>
                <a:ext uri="{FF2B5EF4-FFF2-40B4-BE49-F238E27FC236}">
                  <a16:creationId xmlns:a16="http://schemas.microsoft.com/office/drawing/2014/main" id="{5C490E50-8253-779B-90C2-1692CB3B1455}"/>
                </a:ext>
              </a:extLst>
            </p:cNvPr>
            <p:cNvSpPr/>
            <p:nvPr/>
          </p:nvSpPr>
          <p:spPr>
            <a:xfrm>
              <a:off x="9270967" y="478014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5C132490-B6D0-E431-2E34-F56574D04862}"/>
                </a:ext>
              </a:extLst>
            </p:cNvPr>
            <p:cNvSpPr/>
            <p:nvPr/>
          </p:nvSpPr>
          <p:spPr>
            <a:xfrm>
              <a:off x="9270966" y="500282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60">
              <a:extLst>
                <a:ext uri="{FF2B5EF4-FFF2-40B4-BE49-F238E27FC236}">
                  <a16:creationId xmlns:a16="http://schemas.microsoft.com/office/drawing/2014/main" id="{B7339FF5-8EE5-94D4-5F0A-6B5E6D94240E}"/>
                </a:ext>
              </a:extLst>
            </p:cNvPr>
            <p:cNvSpPr/>
            <p:nvPr/>
          </p:nvSpPr>
          <p:spPr>
            <a:xfrm>
              <a:off x="7839942" y="432990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62">
              <a:extLst>
                <a:ext uri="{FF2B5EF4-FFF2-40B4-BE49-F238E27FC236}">
                  <a16:creationId xmlns:a16="http://schemas.microsoft.com/office/drawing/2014/main" id="{E5C2DCCF-BE1D-B49F-9EBE-09B60B4597E1}"/>
                </a:ext>
              </a:extLst>
            </p:cNvPr>
            <p:cNvSpPr/>
            <p:nvPr/>
          </p:nvSpPr>
          <p:spPr>
            <a:xfrm>
              <a:off x="7835968" y="496614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812E0AB-7FF0-9341-5DD8-05E0D64B33B8}"/>
                </a:ext>
              </a:extLst>
            </p:cNvPr>
            <p:cNvCxnSpPr>
              <a:cxnSpLocks/>
            </p:cNvCxnSpPr>
            <p:nvPr/>
          </p:nvCxnSpPr>
          <p:spPr>
            <a:xfrm>
              <a:off x="9274969" y="5010150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415A089-10C6-BADE-928A-89D620F0E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4969" y="5010150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255E725D-0350-ED3C-F0A2-4FF2CC779C20}"/>
                </a:ext>
              </a:extLst>
            </p:cNvPr>
            <p:cNvSpPr/>
            <p:nvPr/>
          </p:nvSpPr>
          <p:spPr>
            <a:xfrm>
              <a:off x="7940145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898C905-90FF-D3A6-18DF-C9FB7F8BCD52}"/>
              </a:ext>
            </a:extLst>
          </p:cNvPr>
          <p:cNvGrpSpPr/>
          <p:nvPr/>
        </p:nvGrpSpPr>
        <p:grpSpPr>
          <a:xfrm>
            <a:off x="6493599" y="3515365"/>
            <a:ext cx="3125221" cy="3241353"/>
            <a:chOff x="4940368" y="2777274"/>
            <a:chExt cx="3125221" cy="3241353"/>
          </a:xfrm>
        </p:grpSpPr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86AA6930-C51B-418F-921B-A2F5578A0F16}"/>
                </a:ext>
              </a:extLst>
            </p:cNvPr>
            <p:cNvSpPr/>
            <p:nvPr/>
          </p:nvSpPr>
          <p:spPr>
            <a:xfrm>
              <a:off x="4948314" y="38347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Bestellungen</a:t>
              </a:r>
              <a:endParaRPr lang="de-DE" sz="1600" dirty="0"/>
            </a:p>
          </p:txBody>
        </p:sp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514486DD-DF0E-45C0-A046-CA0163FA6745}"/>
                </a:ext>
              </a:extLst>
            </p:cNvPr>
            <p:cNvSpPr/>
            <p:nvPr/>
          </p:nvSpPr>
          <p:spPr>
            <a:xfrm>
              <a:off x="4948314" y="4257794"/>
              <a:ext cx="1585169" cy="17608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Tisch 1 - Timer</a:t>
              </a:r>
            </a:p>
            <a:p>
              <a:r>
                <a:rPr lang="de-DE" sz="1400" dirty="0"/>
                <a:t>Tisch 2 - Timer</a:t>
              </a:r>
            </a:p>
            <a:p>
              <a:r>
                <a:rPr lang="de-DE" sz="1400" dirty="0"/>
                <a:t>Tisch 3 - Timer</a:t>
              </a:r>
            </a:p>
            <a:p>
              <a:r>
                <a:rPr lang="de-DE" sz="1400" dirty="0"/>
                <a:t>Tisch 4 - Timer</a:t>
              </a:r>
            </a:p>
            <a:p>
              <a:endParaRPr lang="de-DE" sz="1400" dirty="0"/>
            </a:p>
          </p:txBody>
        </p:sp>
        <p:sp>
          <p:nvSpPr>
            <p:cNvPr id="109" name="Rectangle 36">
              <a:extLst>
                <a:ext uri="{FF2B5EF4-FFF2-40B4-BE49-F238E27FC236}">
                  <a16:creationId xmlns:a16="http://schemas.microsoft.com/office/drawing/2014/main" id="{788D2520-3319-4642-BCB0-4AA6E46D4F82}"/>
                </a:ext>
              </a:extLst>
            </p:cNvPr>
            <p:cNvSpPr/>
            <p:nvPr/>
          </p:nvSpPr>
          <p:spPr>
            <a:xfrm>
              <a:off x="6375368" y="43414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9A5DFBBD-9A7C-49CD-965A-BCEF9D5D9341}"/>
                </a:ext>
              </a:extLst>
            </p:cNvPr>
            <p:cNvSpPr/>
            <p:nvPr/>
          </p:nvSpPr>
          <p:spPr>
            <a:xfrm>
              <a:off x="6375368" y="45550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tangle 38">
              <a:extLst>
                <a:ext uri="{FF2B5EF4-FFF2-40B4-BE49-F238E27FC236}">
                  <a16:creationId xmlns:a16="http://schemas.microsoft.com/office/drawing/2014/main" id="{0171B4AB-1E45-4303-852E-D6E8E8AFA776}"/>
                </a:ext>
              </a:extLst>
            </p:cNvPr>
            <p:cNvSpPr/>
            <p:nvPr/>
          </p:nvSpPr>
          <p:spPr>
            <a:xfrm>
              <a:off x="6375367" y="47686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tangle 39">
              <a:extLst>
                <a:ext uri="{FF2B5EF4-FFF2-40B4-BE49-F238E27FC236}">
                  <a16:creationId xmlns:a16="http://schemas.microsoft.com/office/drawing/2014/main" id="{08D59CFB-0E75-4442-BA4E-F255C81929C9}"/>
                </a:ext>
              </a:extLst>
            </p:cNvPr>
            <p:cNvSpPr/>
            <p:nvPr/>
          </p:nvSpPr>
          <p:spPr>
            <a:xfrm>
              <a:off x="6375366" y="49913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tangle 60">
              <a:extLst>
                <a:ext uri="{FF2B5EF4-FFF2-40B4-BE49-F238E27FC236}">
                  <a16:creationId xmlns:a16="http://schemas.microsoft.com/office/drawing/2014/main" id="{66A8EDDB-67F2-4B34-BF39-CA129A78C9EC}"/>
                </a:ext>
              </a:extLst>
            </p:cNvPr>
            <p:cNvSpPr/>
            <p:nvPr/>
          </p:nvSpPr>
          <p:spPr>
            <a:xfrm>
              <a:off x="4944342" y="43184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691B6D25-5C9B-4B80-9776-056AF659FF4A}"/>
                </a:ext>
              </a:extLst>
            </p:cNvPr>
            <p:cNvSpPr/>
            <p:nvPr/>
          </p:nvSpPr>
          <p:spPr>
            <a:xfrm>
              <a:off x="4940368" y="49546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Speech Bubble: Rectangle 77">
              <a:extLst>
                <a:ext uri="{FF2B5EF4-FFF2-40B4-BE49-F238E27FC236}">
                  <a16:creationId xmlns:a16="http://schemas.microsoft.com/office/drawing/2014/main" id="{00F0420D-CCF4-8E0E-0DB9-4E1D74C1A88F}"/>
                </a:ext>
              </a:extLst>
            </p:cNvPr>
            <p:cNvSpPr/>
            <p:nvPr/>
          </p:nvSpPr>
          <p:spPr>
            <a:xfrm>
              <a:off x="5420603" y="2777274"/>
              <a:ext cx="2644986" cy="624835"/>
            </a:xfrm>
            <a:prstGeom prst="wedgeRectCallout">
              <a:avLst>
                <a:gd name="adj1" fmla="val -34560"/>
                <a:gd name="adj2" fmla="val 1316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Nur offene Bestellungen werden angezeigt </a:t>
              </a:r>
            </a:p>
          </p:txBody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EF955A99-8AD1-E31E-5347-7461EDF9DA76}"/>
                </a:ext>
              </a:extLst>
            </p:cNvPr>
            <p:cNvSpPr/>
            <p:nvPr/>
          </p:nvSpPr>
          <p:spPr>
            <a:xfrm>
              <a:off x="5004071" y="5655305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</p:grpSp>
      <p:cxnSp>
        <p:nvCxnSpPr>
          <p:cNvPr id="13" name="Connector: Curved 16">
            <a:extLst>
              <a:ext uri="{FF2B5EF4-FFF2-40B4-BE49-F238E27FC236}">
                <a16:creationId xmlns:a16="http://schemas.microsoft.com/office/drawing/2014/main" id="{814CB5FB-98FE-9DBD-315B-DA42D42E7BD1}"/>
              </a:ext>
            </a:extLst>
          </p:cNvPr>
          <p:cNvCxnSpPr>
            <a:cxnSpLocks/>
          </p:cNvCxnSpPr>
          <p:nvPr/>
        </p:nvCxnSpPr>
        <p:spPr>
          <a:xfrm flipV="1">
            <a:off x="7653385" y="4847704"/>
            <a:ext cx="1103495" cy="31525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16">
            <a:extLst>
              <a:ext uri="{FF2B5EF4-FFF2-40B4-BE49-F238E27FC236}">
                <a16:creationId xmlns:a16="http://schemas.microsoft.com/office/drawing/2014/main" id="{1013A069-A374-4B57-917D-9C141219DFA7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 flipV="1">
            <a:off x="6024562" y="1521842"/>
            <a:ext cx="4251147" cy="2603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16">
            <a:extLst>
              <a:ext uri="{FF2B5EF4-FFF2-40B4-BE49-F238E27FC236}">
                <a16:creationId xmlns:a16="http://schemas.microsoft.com/office/drawing/2014/main" id="{AD18DCCD-BDBD-43C3-A752-62F72FE56390}"/>
              </a:ext>
            </a:extLst>
          </p:cNvPr>
          <p:cNvCxnSpPr>
            <a:cxnSpLocks/>
            <a:stCxn id="97" idx="3"/>
            <a:endCxn id="46" idx="1"/>
          </p:cNvCxnSpPr>
          <p:nvPr/>
        </p:nvCxnSpPr>
        <p:spPr>
          <a:xfrm>
            <a:off x="6024562" y="1310475"/>
            <a:ext cx="4251147" cy="21136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096F7A85-38E7-49A8-AB66-5CFE4F36D7BD}"/>
              </a:ext>
            </a:extLst>
          </p:cNvPr>
          <p:cNvCxnSpPr>
            <a:cxnSpLocks/>
            <a:stCxn id="52" idx="1"/>
            <a:endCxn id="34" idx="3"/>
          </p:cNvCxnSpPr>
          <p:nvPr/>
        </p:nvCxnSpPr>
        <p:spPr>
          <a:xfrm rot="10800000">
            <a:off x="6096001" y="2041820"/>
            <a:ext cx="4251145" cy="29699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16">
            <a:extLst>
              <a:ext uri="{FF2B5EF4-FFF2-40B4-BE49-F238E27FC236}">
                <a16:creationId xmlns:a16="http://schemas.microsoft.com/office/drawing/2014/main" id="{7BD492B4-EC10-35A0-B783-86BBA44D311D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1773417" y="1371369"/>
            <a:ext cx="625957" cy="216998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B9AD7973-4027-F664-424C-B9C496C474F2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H="1">
            <a:off x="1740252" y="3541355"/>
            <a:ext cx="33165" cy="2169986"/>
          </a:xfrm>
          <a:prstGeom prst="curvedConnector5">
            <a:avLst>
              <a:gd name="adj1" fmla="val -689281"/>
              <a:gd name="adj2" fmla="val 27701"/>
              <a:gd name="adj3" fmla="val 7892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77">
            <a:extLst>
              <a:ext uri="{FF2B5EF4-FFF2-40B4-BE49-F238E27FC236}">
                <a16:creationId xmlns:a16="http://schemas.microsoft.com/office/drawing/2014/main" id="{BC0266B8-B9E2-F18F-9B85-B83A3129DC9B}"/>
              </a:ext>
            </a:extLst>
          </p:cNvPr>
          <p:cNvSpPr/>
          <p:nvPr/>
        </p:nvSpPr>
        <p:spPr>
          <a:xfrm>
            <a:off x="9994161" y="3391565"/>
            <a:ext cx="2146853" cy="851131"/>
          </a:xfrm>
          <a:prstGeom prst="wedgeRectCallout">
            <a:avLst>
              <a:gd name="adj1" fmla="val -35082"/>
              <a:gd name="adj2" fmla="val 192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Abgeschlossene Bestellungen kommen nach unten</a:t>
            </a:r>
          </a:p>
        </p:txBody>
      </p:sp>
      <p:cxnSp>
        <p:nvCxnSpPr>
          <p:cNvPr id="22" name="Connector: Curved 16">
            <a:extLst>
              <a:ext uri="{FF2B5EF4-FFF2-40B4-BE49-F238E27FC236}">
                <a16:creationId xmlns:a16="http://schemas.microsoft.com/office/drawing/2014/main" id="{9D8C7F4B-D17E-7FC1-AC8C-463EF483544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032959"/>
            <a:ext cx="220133" cy="165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08D4D04-F6F1-B2FC-A2D4-4A85682626BA}"/>
              </a:ext>
            </a:extLst>
          </p:cNvPr>
          <p:cNvGrpSpPr/>
          <p:nvPr/>
        </p:nvGrpSpPr>
        <p:grpSpPr>
          <a:xfrm>
            <a:off x="90281" y="4620659"/>
            <a:ext cx="3289662" cy="2181363"/>
            <a:chOff x="515260" y="4140097"/>
            <a:chExt cx="3289662" cy="2181363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BE0036D-5B00-A453-55F1-2C3A6DDF4861}"/>
                </a:ext>
              </a:extLst>
            </p:cNvPr>
            <p:cNvGrpSpPr/>
            <p:nvPr/>
          </p:nvGrpSpPr>
          <p:grpSpPr>
            <a:xfrm>
              <a:off x="515260" y="4140097"/>
              <a:ext cx="3289662" cy="2181363"/>
              <a:chOff x="810909" y="3837264"/>
              <a:chExt cx="3289662" cy="2181363"/>
            </a:xfrm>
          </p:grpSpPr>
          <p:sp>
            <p:nvSpPr>
              <p:cNvPr id="50" name="Rectangle 1">
                <a:extLst>
                  <a:ext uri="{FF2B5EF4-FFF2-40B4-BE49-F238E27FC236}">
                    <a16:creationId xmlns:a16="http://schemas.microsoft.com/office/drawing/2014/main" id="{8B1F1407-8194-CFE9-9D26-C1ACD92DC54C}"/>
                  </a:ext>
                </a:extLst>
              </p:cNvPr>
              <p:cNvSpPr/>
              <p:nvPr/>
            </p:nvSpPr>
            <p:spPr>
              <a:xfrm>
                <a:off x="2460880" y="3837264"/>
                <a:ext cx="1639691" cy="21813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Restaurant</a:t>
                </a:r>
              </a:p>
            </p:txBody>
          </p:sp>
          <p:sp>
            <p:nvSpPr>
              <p:cNvPr id="67" name="Rectangle 2">
                <a:extLst>
                  <a:ext uri="{FF2B5EF4-FFF2-40B4-BE49-F238E27FC236}">
                    <a16:creationId xmlns:a16="http://schemas.microsoft.com/office/drawing/2014/main" id="{62BC7AD5-2B2D-7011-D42B-E40171646FDE}"/>
                  </a:ext>
                </a:extLst>
              </p:cNvPr>
              <p:cNvSpPr/>
              <p:nvPr/>
            </p:nvSpPr>
            <p:spPr>
              <a:xfrm>
                <a:off x="2532316" y="4429151"/>
                <a:ext cx="1496818" cy="245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Speisekarte</a:t>
                </a:r>
              </a:p>
            </p:txBody>
          </p:sp>
          <p:sp>
            <p:nvSpPr>
              <p:cNvPr id="68" name="Rectangle 2">
                <a:extLst>
                  <a:ext uri="{FF2B5EF4-FFF2-40B4-BE49-F238E27FC236}">
                    <a16:creationId xmlns:a16="http://schemas.microsoft.com/office/drawing/2014/main" id="{094221CA-95CB-FA53-1677-598E6770DD69}"/>
                  </a:ext>
                </a:extLst>
              </p:cNvPr>
              <p:cNvSpPr/>
              <p:nvPr/>
            </p:nvSpPr>
            <p:spPr>
              <a:xfrm>
                <a:off x="2532316" y="4762727"/>
                <a:ext cx="1496818" cy="245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Bestellungen</a:t>
                </a:r>
              </a:p>
            </p:txBody>
          </p:sp>
          <p:sp>
            <p:nvSpPr>
              <p:cNvPr id="26" name="Speech Bubble: Rectangle 77">
                <a:extLst>
                  <a:ext uri="{FF2B5EF4-FFF2-40B4-BE49-F238E27FC236}">
                    <a16:creationId xmlns:a16="http://schemas.microsoft.com/office/drawing/2014/main" id="{BA91F4CA-F629-6FE9-9E02-99A340664771}"/>
                  </a:ext>
                </a:extLst>
              </p:cNvPr>
              <p:cNvSpPr/>
              <p:nvPr/>
            </p:nvSpPr>
            <p:spPr>
              <a:xfrm>
                <a:off x="810909" y="4057063"/>
                <a:ext cx="1307816" cy="868630"/>
              </a:xfrm>
              <a:prstGeom prst="wedgeRectCallout">
                <a:avLst>
                  <a:gd name="adj1" fmla="val 87253"/>
                  <a:gd name="adj2" fmla="val -280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Anzeige für Restaurant-manager</a:t>
                </a:r>
              </a:p>
            </p:txBody>
          </p:sp>
        </p:grp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AFA9ACA4-8DF8-74AB-CDAD-F330DC4F125B}"/>
                </a:ext>
              </a:extLst>
            </p:cNvPr>
            <p:cNvSpPr/>
            <p:nvPr/>
          </p:nvSpPr>
          <p:spPr>
            <a:xfrm>
              <a:off x="2243084" y="5442555"/>
              <a:ext cx="1496817" cy="4408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Mitarbeiterschlüssel generieren</a:t>
              </a:r>
            </a:p>
          </p:txBody>
        </p:sp>
      </p:grpSp>
      <p:cxnSp>
        <p:nvCxnSpPr>
          <p:cNvPr id="30" name="Connector: Curved 16">
            <a:extLst>
              <a:ext uri="{FF2B5EF4-FFF2-40B4-BE49-F238E27FC236}">
                <a16:creationId xmlns:a16="http://schemas.microsoft.com/office/drawing/2014/main" id="{1E38E2C9-1FA9-0FD3-0609-167D59FF3D28}"/>
              </a:ext>
            </a:extLst>
          </p:cNvPr>
          <p:cNvCxnSpPr>
            <a:cxnSpLocks/>
            <a:stCxn id="45" idx="3"/>
            <a:endCxn id="72" idx="1"/>
          </p:cNvCxnSpPr>
          <p:nvPr/>
        </p:nvCxnSpPr>
        <p:spPr>
          <a:xfrm>
            <a:off x="1773417" y="3541355"/>
            <a:ext cx="2506714" cy="8190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peech Bubble: Rectangle 75">
            <a:extLst>
              <a:ext uri="{FF2B5EF4-FFF2-40B4-BE49-F238E27FC236}">
                <a16:creationId xmlns:a16="http://schemas.microsoft.com/office/drawing/2014/main" id="{54F06174-4CD9-0DA2-E53F-414A88051299}"/>
              </a:ext>
            </a:extLst>
          </p:cNvPr>
          <p:cNvSpPr/>
          <p:nvPr/>
        </p:nvSpPr>
        <p:spPr>
          <a:xfrm>
            <a:off x="291569" y="619659"/>
            <a:ext cx="1446584" cy="486627"/>
          </a:xfrm>
          <a:prstGeom prst="wedgeRectCallout">
            <a:avLst>
              <a:gd name="adj1" fmla="val -41949"/>
              <a:gd name="adj2" fmla="val 2484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Registrierung auf Folie 3</a:t>
            </a:r>
          </a:p>
        </p:txBody>
      </p:sp>
      <p:sp>
        <p:nvSpPr>
          <p:cNvPr id="72" name="Rectangle 1">
            <a:extLst>
              <a:ext uri="{FF2B5EF4-FFF2-40B4-BE49-F238E27FC236}">
                <a16:creationId xmlns:a16="http://schemas.microsoft.com/office/drawing/2014/main" id="{AAEA31BB-8D77-7FB8-6298-E22122142384}"/>
              </a:ext>
            </a:extLst>
          </p:cNvPr>
          <p:cNvSpPr/>
          <p:nvPr/>
        </p:nvSpPr>
        <p:spPr>
          <a:xfrm>
            <a:off x="4280131" y="326974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Mitarbeiter</a:t>
            </a:r>
          </a:p>
        </p:txBody>
      </p:sp>
      <p:sp>
        <p:nvSpPr>
          <p:cNvPr id="73" name="Rectangle: Rounded Corners 4">
            <a:extLst>
              <a:ext uri="{FF2B5EF4-FFF2-40B4-BE49-F238E27FC236}">
                <a16:creationId xmlns:a16="http://schemas.microsoft.com/office/drawing/2014/main" id="{C0BE2A16-2878-A06C-AB09-E1DDE7484393}"/>
              </a:ext>
            </a:extLst>
          </p:cNvPr>
          <p:cNvSpPr/>
          <p:nvPr/>
        </p:nvSpPr>
        <p:spPr>
          <a:xfrm>
            <a:off x="4350939" y="3720240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QR-Code scannen</a:t>
            </a:r>
          </a:p>
        </p:txBody>
      </p:sp>
      <p:cxnSp>
        <p:nvCxnSpPr>
          <p:cNvPr id="75" name="Connector: Curved 16">
            <a:extLst>
              <a:ext uri="{FF2B5EF4-FFF2-40B4-BE49-F238E27FC236}">
                <a16:creationId xmlns:a16="http://schemas.microsoft.com/office/drawing/2014/main" id="{4EEEE4CC-F27F-4E8E-91F4-70B9BD7D256F}"/>
              </a:ext>
            </a:extLst>
          </p:cNvPr>
          <p:cNvCxnSpPr>
            <a:cxnSpLocks/>
            <a:stCxn id="68" idx="3"/>
            <a:endCxn id="114" idx="1"/>
          </p:cNvCxnSpPr>
          <p:nvPr/>
        </p:nvCxnSpPr>
        <p:spPr>
          <a:xfrm>
            <a:off x="3308506" y="5669015"/>
            <a:ext cx="3185093" cy="9027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16">
            <a:extLst>
              <a:ext uri="{FF2B5EF4-FFF2-40B4-BE49-F238E27FC236}">
                <a16:creationId xmlns:a16="http://schemas.microsoft.com/office/drawing/2014/main" id="{BC2C51FB-47BA-2AA2-EB95-C2D3B8A38E57}"/>
              </a:ext>
            </a:extLst>
          </p:cNvPr>
          <p:cNvCxnSpPr>
            <a:cxnSpLocks/>
            <a:stCxn id="67" idx="3"/>
            <a:endCxn id="34" idx="1"/>
          </p:cNvCxnSpPr>
          <p:nvPr/>
        </p:nvCxnSpPr>
        <p:spPr>
          <a:xfrm flipV="1">
            <a:off x="3308506" y="2041819"/>
            <a:ext cx="1147803" cy="32936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16">
            <a:extLst>
              <a:ext uri="{FF2B5EF4-FFF2-40B4-BE49-F238E27FC236}">
                <a16:creationId xmlns:a16="http://schemas.microsoft.com/office/drawing/2014/main" id="{874FE6B4-815C-78F8-7A4E-5A34AC18E0AA}"/>
              </a:ext>
            </a:extLst>
          </p:cNvPr>
          <p:cNvCxnSpPr>
            <a:cxnSpLocks/>
            <a:stCxn id="73" idx="3"/>
            <a:endCxn id="114" idx="1"/>
          </p:cNvCxnSpPr>
          <p:nvPr/>
        </p:nvCxnSpPr>
        <p:spPr>
          <a:xfrm>
            <a:off x="5847756" y="3843133"/>
            <a:ext cx="645843" cy="19161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77">
            <a:extLst>
              <a:ext uri="{FF2B5EF4-FFF2-40B4-BE49-F238E27FC236}">
                <a16:creationId xmlns:a16="http://schemas.microsoft.com/office/drawing/2014/main" id="{13628A83-B0D0-6EBB-FBB8-BE938CEFFAA1}"/>
              </a:ext>
            </a:extLst>
          </p:cNvPr>
          <p:cNvSpPr/>
          <p:nvPr/>
        </p:nvSpPr>
        <p:spPr>
          <a:xfrm>
            <a:off x="6228586" y="2787173"/>
            <a:ext cx="1852964" cy="495991"/>
          </a:xfrm>
          <a:prstGeom prst="wedgeRectCallout">
            <a:avLst>
              <a:gd name="adj1" fmla="val -73540"/>
              <a:gd name="adj2" fmla="val 1526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Zum einstempeln</a:t>
            </a:r>
          </a:p>
        </p:txBody>
      </p:sp>
      <p:sp>
        <p:nvSpPr>
          <p:cNvPr id="101" name="Rectangle: Rounded Corners 4">
            <a:extLst>
              <a:ext uri="{FF2B5EF4-FFF2-40B4-BE49-F238E27FC236}">
                <a16:creationId xmlns:a16="http://schemas.microsoft.com/office/drawing/2014/main" id="{2A6F8164-725B-7112-354C-FF72CB633CC0}"/>
              </a:ext>
            </a:extLst>
          </p:cNvPr>
          <p:cNvSpPr/>
          <p:nvPr/>
        </p:nvSpPr>
        <p:spPr>
          <a:xfrm>
            <a:off x="4348953" y="4105436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Zur Kundenseite</a:t>
            </a:r>
          </a:p>
        </p:txBody>
      </p:sp>
      <p:cxnSp>
        <p:nvCxnSpPr>
          <p:cNvPr id="102" name="Connector: Curved 16">
            <a:extLst>
              <a:ext uri="{FF2B5EF4-FFF2-40B4-BE49-F238E27FC236}">
                <a16:creationId xmlns:a16="http://schemas.microsoft.com/office/drawing/2014/main" id="{1A161809-FED7-F6C5-CFF9-4ED235820D57}"/>
              </a:ext>
            </a:extLst>
          </p:cNvPr>
          <p:cNvCxnSpPr>
            <a:cxnSpLocks/>
            <a:stCxn id="101" idx="1"/>
            <a:endCxn id="47" idx="2"/>
          </p:cNvCxnSpPr>
          <p:nvPr/>
        </p:nvCxnSpPr>
        <p:spPr>
          <a:xfrm rot="10800000">
            <a:off x="3219221" y="2462051"/>
            <a:ext cx="1129733" cy="176627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peech Bubble: Rectangle 77">
            <a:extLst>
              <a:ext uri="{FF2B5EF4-FFF2-40B4-BE49-F238E27FC236}">
                <a16:creationId xmlns:a16="http://schemas.microsoft.com/office/drawing/2014/main" id="{408B7591-814A-DEF1-BF79-F15ED6C2E5B6}"/>
              </a:ext>
            </a:extLst>
          </p:cNvPr>
          <p:cNvSpPr/>
          <p:nvPr/>
        </p:nvSpPr>
        <p:spPr>
          <a:xfrm>
            <a:off x="2166912" y="2970446"/>
            <a:ext cx="1852964" cy="477511"/>
          </a:xfrm>
          <a:prstGeom prst="wedgeRectCallout">
            <a:avLst>
              <a:gd name="adj1" fmla="val -28847"/>
              <a:gd name="adj2" fmla="val 76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Wenn Mitarbeiter</a:t>
            </a:r>
          </a:p>
        </p:txBody>
      </p:sp>
    </p:spTree>
    <p:extLst>
      <p:ext uri="{BB962C8B-B14F-4D97-AF65-F5344CB8AC3E}">
        <p14:creationId xmlns:p14="http://schemas.microsoft.com/office/powerpoint/2010/main" val="42099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D6EE3AED-D683-E5B8-D63A-9078B8C18093}"/>
              </a:ext>
            </a:extLst>
          </p:cNvPr>
          <p:cNvGrpSpPr/>
          <p:nvPr/>
        </p:nvGrpSpPr>
        <p:grpSpPr>
          <a:xfrm>
            <a:off x="2223619" y="3777476"/>
            <a:ext cx="3729995" cy="2793922"/>
            <a:chOff x="2899248" y="3808817"/>
            <a:chExt cx="3729995" cy="2793922"/>
          </a:xfrm>
        </p:grpSpPr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6D19AAE-97ED-4710-E8DB-C267E92BD630}"/>
                </a:ext>
              </a:extLst>
            </p:cNvPr>
            <p:cNvSpPr/>
            <p:nvPr/>
          </p:nvSpPr>
          <p:spPr>
            <a:xfrm>
              <a:off x="5044074" y="3808817"/>
              <a:ext cx="1585168" cy="2056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Speisekarte</a:t>
              </a:r>
              <a:endParaRPr lang="de-DE" sz="1600" dirty="0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4B42D2D-2F79-28BF-7A3B-19517ACF7349}"/>
                </a:ext>
              </a:extLst>
            </p:cNvPr>
            <p:cNvSpPr/>
            <p:nvPr/>
          </p:nvSpPr>
          <p:spPr>
            <a:xfrm>
              <a:off x="5044074" y="4231894"/>
              <a:ext cx="1585169" cy="16623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/>
                <a:t>Gericht 1 - Preis</a:t>
              </a:r>
            </a:p>
            <a:p>
              <a:r>
                <a:rPr lang="de-DE" sz="1400" dirty="0"/>
                <a:t>Gericht 2 - Preis</a:t>
              </a:r>
            </a:p>
            <a:p>
              <a:r>
                <a:rPr lang="de-DE" sz="1400" dirty="0"/>
                <a:t>Gericht 3 - Preis</a:t>
              </a:r>
            </a:p>
            <a:p>
              <a:r>
                <a:rPr lang="de-DE" sz="1400" dirty="0"/>
                <a:t>Gericht 4 - Preis</a:t>
              </a:r>
            </a:p>
            <a:p>
              <a:endParaRPr lang="de-DE" sz="1400" dirty="0"/>
            </a:p>
            <a:p>
              <a:endParaRPr lang="de-DE" sz="1400" dirty="0"/>
            </a:p>
          </p:txBody>
        </p:sp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D73CE19D-EF38-5618-2BE5-B07A7F1BD1F4}"/>
                </a:ext>
              </a:extLst>
            </p:cNvPr>
            <p:cNvSpPr/>
            <p:nvPr/>
          </p:nvSpPr>
          <p:spPr>
            <a:xfrm>
              <a:off x="6471128" y="4315535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829001BC-0B65-032A-CA73-185B9D8D666A}"/>
                </a:ext>
              </a:extLst>
            </p:cNvPr>
            <p:cNvSpPr/>
            <p:nvPr/>
          </p:nvSpPr>
          <p:spPr>
            <a:xfrm>
              <a:off x="6471128" y="4529143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5E39FD-3823-5D88-C91B-E3C2AD773676}"/>
                </a:ext>
              </a:extLst>
            </p:cNvPr>
            <p:cNvSpPr/>
            <p:nvPr/>
          </p:nvSpPr>
          <p:spPr>
            <a:xfrm>
              <a:off x="6471127" y="474275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A680ED45-72B6-6862-055D-846069687242}"/>
                </a:ext>
              </a:extLst>
            </p:cNvPr>
            <p:cNvSpPr/>
            <p:nvPr/>
          </p:nvSpPr>
          <p:spPr>
            <a:xfrm>
              <a:off x="6471126" y="4965431"/>
              <a:ext cx="101967" cy="834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60">
              <a:extLst>
                <a:ext uri="{FF2B5EF4-FFF2-40B4-BE49-F238E27FC236}">
                  <a16:creationId xmlns:a16="http://schemas.microsoft.com/office/drawing/2014/main" id="{C3140D5A-588D-EC78-621F-68FCC6D4110C}"/>
                </a:ext>
              </a:extLst>
            </p:cNvPr>
            <p:cNvSpPr/>
            <p:nvPr/>
          </p:nvSpPr>
          <p:spPr>
            <a:xfrm>
              <a:off x="5040102" y="4292510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7412298-56FE-0FF0-FC44-A6EF5777891C}"/>
                </a:ext>
              </a:extLst>
            </p:cNvPr>
            <p:cNvSpPr/>
            <p:nvPr/>
          </p:nvSpPr>
          <p:spPr>
            <a:xfrm>
              <a:off x="5036128" y="4928755"/>
              <a:ext cx="1587951" cy="133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8D3D982F-68E3-E18C-3047-733183DD1A92}"/>
                </a:ext>
              </a:extLst>
            </p:cNvPr>
            <p:cNvSpPr/>
            <p:nvPr/>
          </p:nvSpPr>
          <p:spPr>
            <a:xfrm>
              <a:off x="5092358" y="546555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Auswahl bestellen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E592AF4-D19B-D7E8-2CDF-5295596E9D2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842" y="4323095"/>
              <a:ext cx="92869" cy="7143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369D547-6643-F38E-CBDB-090CEAAD3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865" y="4318663"/>
              <a:ext cx="90487" cy="7620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Speech Bubble: Rectangle 75">
              <a:extLst>
                <a:ext uri="{FF2B5EF4-FFF2-40B4-BE49-F238E27FC236}">
                  <a16:creationId xmlns:a16="http://schemas.microsoft.com/office/drawing/2014/main" id="{777C6288-DEF0-EAFD-8752-2701DA69199A}"/>
                </a:ext>
              </a:extLst>
            </p:cNvPr>
            <p:cNvSpPr/>
            <p:nvPr/>
          </p:nvSpPr>
          <p:spPr>
            <a:xfrm>
              <a:off x="2899248" y="5392014"/>
              <a:ext cx="1639691" cy="1210725"/>
            </a:xfrm>
            <a:prstGeom prst="wedgeRectCallout">
              <a:avLst>
                <a:gd name="adj1" fmla="val 90052"/>
                <a:gd name="adj2" fmla="val -3299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wird an Küche gesendet mit Tischnummer</a:t>
              </a:r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8D4CD47-E0DD-04C6-0B91-A5C23239D038}"/>
              </a:ext>
            </a:extLst>
          </p:cNvPr>
          <p:cNvGrpSpPr/>
          <p:nvPr/>
        </p:nvGrpSpPr>
        <p:grpSpPr>
          <a:xfrm>
            <a:off x="7266146" y="1779494"/>
            <a:ext cx="4603592" cy="4823245"/>
            <a:chOff x="7415770" y="98961"/>
            <a:chExt cx="4603592" cy="4823245"/>
          </a:xfrm>
        </p:grpSpPr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8BF207BF-E875-652D-1389-2732FFF73D65}"/>
                </a:ext>
              </a:extLst>
            </p:cNvPr>
            <p:cNvSpPr/>
            <p:nvPr/>
          </p:nvSpPr>
          <p:spPr>
            <a:xfrm>
              <a:off x="7415770" y="1695336"/>
              <a:ext cx="1639691" cy="292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Digitale Rechnung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93B6005E-20FB-2257-FE6A-A4AB2361977A}"/>
                </a:ext>
              </a:extLst>
            </p:cNvPr>
            <p:cNvSpPr/>
            <p:nvPr/>
          </p:nvSpPr>
          <p:spPr>
            <a:xfrm>
              <a:off x="7487207" y="2091358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1</a:t>
              </a:r>
            </a:p>
          </p:txBody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19A49979-9966-AE77-81D4-C67D38E0FE71}"/>
                </a:ext>
              </a:extLst>
            </p:cNvPr>
            <p:cNvSpPr/>
            <p:nvPr/>
          </p:nvSpPr>
          <p:spPr>
            <a:xfrm>
              <a:off x="7487207" y="3918028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Mehr bestellen</a:t>
              </a:r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C734E1C0-8810-B2EF-AA5F-3883D9202174}"/>
                </a:ext>
              </a:extLst>
            </p:cNvPr>
            <p:cNvSpPr/>
            <p:nvPr/>
          </p:nvSpPr>
          <p:spPr>
            <a:xfrm>
              <a:off x="7487206" y="242295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2</a:t>
              </a:r>
            </a:p>
          </p:txBody>
        </p:sp>
        <p:sp>
          <p:nvSpPr>
            <p:cNvPr id="76" name="Rectangle 2">
              <a:extLst>
                <a:ext uri="{FF2B5EF4-FFF2-40B4-BE49-F238E27FC236}">
                  <a16:creationId xmlns:a16="http://schemas.microsoft.com/office/drawing/2014/main" id="{95D3B742-F321-D907-CDE0-167967BA9524}"/>
                </a:ext>
              </a:extLst>
            </p:cNvPr>
            <p:cNvSpPr/>
            <p:nvPr/>
          </p:nvSpPr>
          <p:spPr>
            <a:xfrm>
              <a:off x="7487206" y="2757640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3</a:t>
              </a:r>
            </a:p>
          </p:txBody>
        </p:sp>
        <p:sp>
          <p:nvSpPr>
            <p:cNvPr id="77" name="Rectangle: Rounded Corners 4">
              <a:extLst>
                <a:ext uri="{FF2B5EF4-FFF2-40B4-BE49-F238E27FC236}">
                  <a16:creationId xmlns:a16="http://schemas.microsoft.com/office/drawing/2014/main" id="{EA575D4D-D953-6031-F9AF-E8ABF0BBCF80}"/>
                </a:ext>
              </a:extLst>
            </p:cNvPr>
            <p:cNvSpPr/>
            <p:nvPr/>
          </p:nvSpPr>
          <p:spPr>
            <a:xfrm>
              <a:off x="7487207" y="313193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Sofort zahlen</a:t>
              </a:r>
            </a:p>
          </p:txBody>
        </p:sp>
        <p:sp>
          <p:nvSpPr>
            <p:cNvPr id="110" name="Rectangle: Rounded Corners 4">
              <a:extLst>
                <a:ext uri="{FF2B5EF4-FFF2-40B4-BE49-F238E27FC236}">
                  <a16:creationId xmlns:a16="http://schemas.microsoft.com/office/drawing/2014/main" id="{80C50E20-9FF6-DE0E-A0AD-6EB115F21934}"/>
                </a:ext>
              </a:extLst>
            </p:cNvPr>
            <p:cNvSpPr/>
            <p:nvPr/>
          </p:nvSpPr>
          <p:spPr>
            <a:xfrm>
              <a:off x="7496967" y="349390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 zahlen</a:t>
              </a:r>
            </a:p>
          </p:txBody>
        </p:sp>
        <p:sp>
          <p:nvSpPr>
            <p:cNvPr id="113" name="Speech Bubble: Rectangle 77">
              <a:extLst>
                <a:ext uri="{FF2B5EF4-FFF2-40B4-BE49-F238E27FC236}">
                  <a16:creationId xmlns:a16="http://schemas.microsoft.com/office/drawing/2014/main" id="{AAA5A993-54FA-5487-BE55-4C19020F40D0}"/>
                </a:ext>
              </a:extLst>
            </p:cNvPr>
            <p:cNvSpPr/>
            <p:nvPr/>
          </p:nvSpPr>
          <p:spPr>
            <a:xfrm>
              <a:off x="7982034" y="98961"/>
              <a:ext cx="2146853" cy="1185611"/>
            </a:xfrm>
            <a:prstGeom prst="wedgeRectCallout">
              <a:avLst>
                <a:gd name="adj1" fmla="val -33575"/>
                <a:gd name="adj2" fmla="val 898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Digitale Rechnung bleibt gespeichert &amp; ist jederzeit wieder aufrufbar</a:t>
              </a:r>
            </a:p>
          </p:txBody>
        </p:sp>
        <p:sp>
          <p:nvSpPr>
            <p:cNvPr id="114" name="Speech Bubble: Rectangle 77">
              <a:extLst>
                <a:ext uri="{FF2B5EF4-FFF2-40B4-BE49-F238E27FC236}">
                  <a16:creationId xmlns:a16="http://schemas.microsoft.com/office/drawing/2014/main" id="{4A8F5AF1-BBC7-62AD-01B0-6D836676BA4C}"/>
                </a:ext>
              </a:extLst>
            </p:cNvPr>
            <p:cNvSpPr/>
            <p:nvPr/>
          </p:nvSpPr>
          <p:spPr>
            <a:xfrm>
              <a:off x="9872509" y="3280485"/>
              <a:ext cx="2146853" cy="624835"/>
            </a:xfrm>
            <a:prstGeom prst="wedgeRectCallout">
              <a:avLst>
                <a:gd name="adj1" fmla="val -93027"/>
                <a:gd name="adj2" fmla="val 23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Sagt Kellner, dass man bezahlen will</a:t>
              </a:r>
            </a:p>
          </p:txBody>
        </p:sp>
        <p:sp>
          <p:nvSpPr>
            <p:cNvPr id="115" name="Speech Bubble: Rectangle 77">
              <a:extLst>
                <a:ext uri="{FF2B5EF4-FFF2-40B4-BE49-F238E27FC236}">
                  <a16:creationId xmlns:a16="http://schemas.microsoft.com/office/drawing/2014/main" id="{20107869-A522-640E-560A-66F322E0093C}"/>
                </a:ext>
              </a:extLst>
            </p:cNvPr>
            <p:cNvSpPr/>
            <p:nvPr/>
          </p:nvSpPr>
          <p:spPr>
            <a:xfrm>
              <a:off x="9753285" y="4297371"/>
              <a:ext cx="2146853" cy="624835"/>
            </a:xfrm>
            <a:prstGeom prst="wedgeRectCallout">
              <a:avLst>
                <a:gd name="adj1" fmla="val -88592"/>
                <a:gd name="adj2" fmla="val -8300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Kunde kann weitere Gerichte bestellen</a:t>
              </a:r>
            </a:p>
          </p:txBody>
        </p:sp>
        <p:sp>
          <p:nvSpPr>
            <p:cNvPr id="169" name="Rectangle: Rounded Corners 4">
              <a:extLst>
                <a:ext uri="{FF2B5EF4-FFF2-40B4-BE49-F238E27FC236}">
                  <a16:creationId xmlns:a16="http://schemas.microsoft.com/office/drawing/2014/main" id="{AB83AE59-5ABD-B429-77D0-A04AB7EAF0D4}"/>
                </a:ext>
              </a:extLst>
            </p:cNvPr>
            <p:cNvSpPr/>
            <p:nvPr/>
          </p:nvSpPr>
          <p:spPr>
            <a:xfrm>
              <a:off x="7487207" y="4277215"/>
              <a:ext cx="1496816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Restaurant verlassen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B1FC17A-2271-19F8-B617-97CC1CBE79D6}"/>
              </a:ext>
            </a:extLst>
          </p:cNvPr>
          <p:cNvGrpSpPr/>
          <p:nvPr/>
        </p:nvGrpSpPr>
        <p:grpSpPr>
          <a:xfrm>
            <a:off x="3095868" y="963643"/>
            <a:ext cx="1639691" cy="2181363"/>
            <a:chOff x="3518927" y="1945355"/>
            <a:chExt cx="1639691" cy="2181363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A6322CB-61BB-5448-1206-D36DC87DDBF2}"/>
                </a:ext>
              </a:extLst>
            </p:cNvPr>
            <p:cNvSpPr/>
            <p:nvPr/>
          </p:nvSpPr>
          <p:spPr>
            <a:xfrm>
              <a:off x="3518927" y="1945355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Restaurant x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0D8D83B4-715C-3299-A9B7-75462282F270}"/>
                </a:ext>
              </a:extLst>
            </p:cNvPr>
            <p:cNvSpPr/>
            <p:nvPr/>
          </p:nvSpPr>
          <p:spPr>
            <a:xfrm>
              <a:off x="3575394" y="2941272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Bewertungen</a:t>
              </a:r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7A9BFA3E-0E59-C59A-6A68-50E3219711BD}"/>
                </a:ext>
              </a:extLst>
            </p:cNvPr>
            <p:cNvSpPr/>
            <p:nvPr/>
          </p:nvSpPr>
          <p:spPr>
            <a:xfrm>
              <a:off x="3568472" y="327436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Speisekarte</a:t>
              </a:r>
            </a:p>
          </p:txBody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F3298448-4D2D-16BA-FDE4-AE5EF9A28E37}"/>
                </a:ext>
              </a:extLst>
            </p:cNvPr>
            <p:cNvSpPr/>
            <p:nvPr/>
          </p:nvSpPr>
          <p:spPr>
            <a:xfrm>
              <a:off x="3590364" y="3756250"/>
              <a:ext cx="833064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Zurück</a:t>
              </a: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066EE2F7-78CD-F482-FCE3-151C462A1555}"/>
                </a:ext>
              </a:extLst>
            </p:cNvPr>
            <p:cNvSpPr/>
            <p:nvPr/>
          </p:nvSpPr>
          <p:spPr>
            <a:xfrm>
              <a:off x="3575394" y="2619197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Öffnungszeiten</a:t>
              </a:r>
            </a:p>
          </p:txBody>
        </p:sp>
      </p:grp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0D2909C9-9551-709E-E677-524FBC46E9A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206822"/>
            <a:ext cx="491066" cy="482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id="{9CE27762-CB03-BB85-77D9-74B0EF1BE70E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 flipV="1">
            <a:off x="5913546" y="4839394"/>
            <a:ext cx="1352600" cy="71771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29CC70D-C5D7-97CC-A673-03DFF2BB7E05}"/>
              </a:ext>
            </a:extLst>
          </p:cNvPr>
          <p:cNvGrpSpPr/>
          <p:nvPr/>
        </p:nvGrpSpPr>
        <p:grpSpPr>
          <a:xfrm>
            <a:off x="10229433" y="2514987"/>
            <a:ext cx="1639691" cy="2181363"/>
            <a:chOff x="10267752" y="354631"/>
            <a:chExt cx="1639691" cy="2181363"/>
          </a:xfrm>
        </p:grpSpPr>
        <p:sp>
          <p:nvSpPr>
            <p:cNvPr id="78" name="Rectangle 1">
              <a:extLst>
                <a:ext uri="{FF2B5EF4-FFF2-40B4-BE49-F238E27FC236}">
                  <a16:creationId xmlns:a16="http://schemas.microsoft.com/office/drawing/2014/main" id="{DFD5A98A-CCD8-A005-9EA7-68C89B8F452F}"/>
                </a:ext>
              </a:extLst>
            </p:cNvPr>
            <p:cNvSpPr/>
            <p:nvPr/>
          </p:nvSpPr>
          <p:spPr>
            <a:xfrm>
              <a:off x="10267752" y="354631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Zahlungsmethoden</a:t>
              </a:r>
            </a:p>
          </p:txBody>
        </p:sp>
        <p:sp>
          <p:nvSpPr>
            <p:cNvPr id="80" name="Rectangle: Rounded Corners 4">
              <a:extLst>
                <a:ext uri="{FF2B5EF4-FFF2-40B4-BE49-F238E27FC236}">
                  <a16:creationId xmlns:a16="http://schemas.microsoft.com/office/drawing/2014/main" id="{27BB49B0-0437-3FE1-D470-6D3EDDD138C9}"/>
                </a:ext>
              </a:extLst>
            </p:cNvPr>
            <p:cNvSpPr/>
            <p:nvPr/>
          </p:nvSpPr>
          <p:spPr>
            <a:xfrm>
              <a:off x="10339189" y="2165526"/>
              <a:ext cx="1131292" cy="2725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Abbrechen</a:t>
              </a:r>
            </a:p>
          </p:txBody>
        </p:sp>
        <p:sp>
          <p:nvSpPr>
            <p:cNvPr id="83" name="Rectangle: Rounded Corners 4">
              <a:extLst>
                <a:ext uri="{FF2B5EF4-FFF2-40B4-BE49-F238E27FC236}">
                  <a16:creationId xmlns:a16="http://schemas.microsoft.com/office/drawing/2014/main" id="{9F242BE8-1DF3-D548-36C1-8F82B9799BCF}"/>
                </a:ext>
              </a:extLst>
            </p:cNvPr>
            <p:cNvSpPr/>
            <p:nvPr/>
          </p:nvSpPr>
          <p:spPr>
            <a:xfrm>
              <a:off x="10339188" y="681855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1</a:t>
              </a:r>
            </a:p>
          </p:txBody>
        </p:sp>
        <p:sp>
          <p:nvSpPr>
            <p:cNvPr id="84" name="Rectangle: Rounded Corners 4">
              <a:extLst>
                <a:ext uri="{FF2B5EF4-FFF2-40B4-BE49-F238E27FC236}">
                  <a16:creationId xmlns:a16="http://schemas.microsoft.com/office/drawing/2014/main" id="{01F4925E-902E-0227-3E0A-9DE07A9BCB4A}"/>
                </a:ext>
              </a:extLst>
            </p:cNvPr>
            <p:cNvSpPr/>
            <p:nvPr/>
          </p:nvSpPr>
          <p:spPr>
            <a:xfrm>
              <a:off x="10339189" y="1046466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2</a:t>
              </a:r>
            </a:p>
          </p:txBody>
        </p:sp>
        <p:sp>
          <p:nvSpPr>
            <p:cNvPr id="85" name="Rectangle: Rounded Corners 4">
              <a:extLst>
                <a:ext uri="{FF2B5EF4-FFF2-40B4-BE49-F238E27FC236}">
                  <a16:creationId xmlns:a16="http://schemas.microsoft.com/office/drawing/2014/main" id="{C16BBFDD-AB85-BB07-B775-855A398EB03E}"/>
                </a:ext>
              </a:extLst>
            </p:cNvPr>
            <p:cNvSpPr/>
            <p:nvPr/>
          </p:nvSpPr>
          <p:spPr>
            <a:xfrm>
              <a:off x="10339188" y="1445312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Zahlungsm. 3</a:t>
              </a:r>
            </a:p>
          </p:txBody>
        </p:sp>
      </p:grpSp>
      <p:cxnSp>
        <p:nvCxnSpPr>
          <p:cNvPr id="88" name="Connector: Curved 16">
            <a:extLst>
              <a:ext uri="{FF2B5EF4-FFF2-40B4-BE49-F238E27FC236}">
                <a16:creationId xmlns:a16="http://schemas.microsoft.com/office/drawing/2014/main" id="{DF17BFB3-3D97-02C0-F312-DE2C8F23CA03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8834400" y="3605669"/>
            <a:ext cx="1395033" cy="13296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16">
            <a:extLst>
              <a:ext uri="{FF2B5EF4-FFF2-40B4-BE49-F238E27FC236}">
                <a16:creationId xmlns:a16="http://schemas.microsoft.com/office/drawing/2014/main" id="{DDAB5BA1-A3AF-DEE7-4AD8-00D2368BE891}"/>
              </a:ext>
            </a:extLst>
          </p:cNvPr>
          <p:cNvCxnSpPr>
            <a:cxnSpLocks/>
            <a:stCxn id="62" idx="1"/>
            <a:endCxn id="28" idx="3"/>
          </p:cNvCxnSpPr>
          <p:nvPr/>
        </p:nvCxnSpPr>
        <p:spPr>
          <a:xfrm rot="10800000">
            <a:off x="5948451" y="4963960"/>
            <a:ext cx="1389133" cy="77088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FB69E32B-007B-1554-5A4D-15CF632AF073}"/>
              </a:ext>
            </a:extLst>
          </p:cNvPr>
          <p:cNvGrpSpPr/>
          <p:nvPr/>
        </p:nvGrpSpPr>
        <p:grpSpPr>
          <a:xfrm>
            <a:off x="93662" y="1000410"/>
            <a:ext cx="4212557" cy="4288957"/>
            <a:chOff x="93662" y="1000410"/>
            <a:chExt cx="4212557" cy="42889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D7C995-ADA2-96E6-46C0-B5F7A147730F}"/>
                </a:ext>
              </a:extLst>
            </p:cNvPr>
            <p:cNvSpPr/>
            <p:nvPr/>
          </p:nvSpPr>
          <p:spPr>
            <a:xfrm>
              <a:off x="491066" y="2089747"/>
              <a:ext cx="1639691" cy="319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Startseite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166387D-DA14-859C-3E59-A33864A3A72C}"/>
                </a:ext>
              </a:extLst>
            </p:cNvPr>
            <p:cNvSpPr/>
            <p:nvPr/>
          </p:nvSpPr>
          <p:spPr>
            <a:xfrm>
              <a:off x="562502" y="2663126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Suche</a:t>
              </a:r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135D54C-67B0-CFA2-2416-39336519BD85}"/>
                </a:ext>
              </a:extLst>
            </p:cNvPr>
            <p:cNvSpPr/>
            <p:nvPr/>
          </p:nvSpPr>
          <p:spPr>
            <a:xfrm>
              <a:off x="562503" y="3769933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1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2DB6F6D4-9961-3B22-AEA7-6126D19D8717}"/>
                </a:ext>
              </a:extLst>
            </p:cNvPr>
            <p:cNvSpPr/>
            <p:nvPr/>
          </p:nvSpPr>
          <p:spPr>
            <a:xfrm>
              <a:off x="562502" y="3036955"/>
              <a:ext cx="1496818" cy="5349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Karte</a:t>
              </a: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2DE945B-BCDD-4BEB-1EA3-ED24B96AE224}"/>
                </a:ext>
              </a:extLst>
            </p:cNvPr>
            <p:cNvSpPr/>
            <p:nvPr/>
          </p:nvSpPr>
          <p:spPr>
            <a:xfrm>
              <a:off x="562503" y="4114748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Restaurant 2</a:t>
              </a:r>
            </a:p>
          </p:txBody>
        </p:sp>
        <p:sp>
          <p:nvSpPr>
            <p:cNvPr id="21" name="Speech Bubble: Rectangle 75">
              <a:extLst>
                <a:ext uri="{FF2B5EF4-FFF2-40B4-BE49-F238E27FC236}">
                  <a16:creationId xmlns:a16="http://schemas.microsoft.com/office/drawing/2014/main" id="{CB7F8A04-2E52-96B9-0E7D-4FF4F5A3296E}"/>
                </a:ext>
              </a:extLst>
            </p:cNvPr>
            <p:cNvSpPr/>
            <p:nvPr/>
          </p:nvSpPr>
          <p:spPr>
            <a:xfrm>
              <a:off x="93662" y="1000410"/>
              <a:ext cx="1639691" cy="890659"/>
            </a:xfrm>
            <a:prstGeom prst="wedgeRectCallout">
              <a:avLst>
                <a:gd name="adj1" fmla="val -13349"/>
                <a:gd name="adj2" fmla="val 1430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Filterbar nach Allergien/Vorlieben</a:t>
              </a:r>
            </a:p>
          </p:txBody>
        </p:sp>
        <p:sp>
          <p:nvSpPr>
            <p:cNvPr id="120" name="Rectangle: Rounded Corners 4">
              <a:extLst>
                <a:ext uri="{FF2B5EF4-FFF2-40B4-BE49-F238E27FC236}">
                  <a16:creationId xmlns:a16="http://schemas.microsoft.com/office/drawing/2014/main" id="{EE6E4BA5-520E-E835-844B-AF1FC2819A19}"/>
                </a:ext>
              </a:extLst>
            </p:cNvPr>
            <p:cNvSpPr/>
            <p:nvPr/>
          </p:nvSpPr>
          <p:spPr>
            <a:xfrm>
              <a:off x="562503" y="4539664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QR-Code scannen</a:t>
              </a:r>
            </a:p>
          </p:txBody>
        </p:sp>
        <p:sp>
          <p:nvSpPr>
            <p:cNvPr id="121" name="Speech Bubble: Rectangle 75">
              <a:extLst>
                <a:ext uri="{FF2B5EF4-FFF2-40B4-BE49-F238E27FC236}">
                  <a16:creationId xmlns:a16="http://schemas.microsoft.com/office/drawing/2014/main" id="{66659D74-9B64-9B79-B1A7-B4FDF9F42DA7}"/>
                </a:ext>
              </a:extLst>
            </p:cNvPr>
            <p:cNvSpPr/>
            <p:nvPr/>
          </p:nvSpPr>
          <p:spPr>
            <a:xfrm>
              <a:off x="2666528" y="3712995"/>
              <a:ext cx="1639691" cy="890659"/>
            </a:xfrm>
            <a:prstGeom prst="wedgeRectCallout">
              <a:avLst>
                <a:gd name="adj1" fmla="val -87277"/>
                <a:gd name="adj2" fmla="val 5192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Tisch QR-Code erhält man vom Kellner</a:t>
              </a:r>
            </a:p>
          </p:txBody>
        </p:sp>
      </p:grpSp>
      <p:cxnSp>
        <p:nvCxnSpPr>
          <p:cNvPr id="151" name="Connector: Curved 16">
            <a:extLst>
              <a:ext uri="{FF2B5EF4-FFF2-40B4-BE49-F238E27FC236}">
                <a16:creationId xmlns:a16="http://schemas.microsoft.com/office/drawing/2014/main" id="{34C1FB57-A976-5A9D-28D4-F7E5FB25A404}"/>
              </a:ext>
            </a:extLst>
          </p:cNvPr>
          <p:cNvCxnSpPr>
            <a:cxnSpLocks/>
            <a:stCxn id="13" idx="3"/>
            <a:endCxn id="143" idx="1"/>
          </p:cNvCxnSpPr>
          <p:nvPr/>
        </p:nvCxnSpPr>
        <p:spPr>
          <a:xfrm flipV="1">
            <a:off x="4642230" y="1393413"/>
            <a:ext cx="877350" cy="102213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279CA1F7-36C4-EC77-3A85-EF30B0CCE583}"/>
              </a:ext>
            </a:extLst>
          </p:cNvPr>
          <p:cNvGrpSpPr/>
          <p:nvPr/>
        </p:nvGrpSpPr>
        <p:grpSpPr>
          <a:xfrm>
            <a:off x="5519580" y="206930"/>
            <a:ext cx="3859860" cy="2183910"/>
            <a:chOff x="5519580" y="206930"/>
            <a:chExt cx="3859860" cy="2183910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FEBD46EA-8A2E-F619-5149-CA337535C359}"/>
                </a:ext>
              </a:extLst>
            </p:cNvPr>
            <p:cNvGrpSpPr/>
            <p:nvPr/>
          </p:nvGrpSpPr>
          <p:grpSpPr>
            <a:xfrm>
              <a:off x="5519580" y="206930"/>
              <a:ext cx="1593115" cy="2183910"/>
              <a:chOff x="5670596" y="654966"/>
              <a:chExt cx="1593115" cy="2183910"/>
            </a:xfrm>
          </p:grpSpPr>
          <p:sp>
            <p:nvSpPr>
              <p:cNvPr id="136" name="Rectangle 11">
                <a:extLst>
                  <a:ext uri="{FF2B5EF4-FFF2-40B4-BE49-F238E27FC236}">
                    <a16:creationId xmlns:a16="http://schemas.microsoft.com/office/drawing/2014/main" id="{8DF30A91-FFAC-7149-DB21-B75A09F5B8AD}"/>
                  </a:ext>
                </a:extLst>
              </p:cNvPr>
              <p:cNvSpPr/>
              <p:nvPr/>
            </p:nvSpPr>
            <p:spPr>
              <a:xfrm>
                <a:off x="5678542" y="654966"/>
                <a:ext cx="1585168" cy="20567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Speisekarte</a:t>
                </a:r>
                <a:endParaRPr lang="de-DE" sz="1600" dirty="0"/>
              </a:p>
            </p:txBody>
          </p:sp>
          <p:sp>
            <p:nvSpPr>
              <p:cNvPr id="137" name="Rectangle 12">
                <a:extLst>
                  <a:ext uri="{FF2B5EF4-FFF2-40B4-BE49-F238E27FC236}">
                    <a16:creationId xmlns:a16="http://schemas.microsoft.com/office/drawing/2014/main" id="{A6332876-A77C-E90F-D99F-8B6DBBD0EEC9}"/>
                  </a:ext>
                </a:extLst>
              </p:cNvPr>
              <p:cNvSpPr/>
              <p:nvPr/>
            </p:nvSpPr>
            <p:spPr>
              <a:xfrm>
                <a:off x="5678542" y="1078043"/>
                <a:ext cx="1585169" cy="17608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400" dirty="0"/>
                  <a:t>Gericht 1 - Preis</a:t>
                </a:r>
              </a:p>
              <a:p>
                <a:r>
                  <a:rPr lang="de-DE" sz="1200" dirty="0"/>
                  <a:t>    - Schinken, Milch</a:t>
                </a:r>
              </a:p>
              <a:p>
                <a:r>
                  <a:rPr lang="de-DE" sz="1400" dirty="0"/>
                  <a:t>Gericht 2 - Preis</a:t>
                </a:r>
              </a:p>
              <a:p>
                <a:r>
                  <a:rPr lang="de-DE" sz="1400" dirty="0"/>
                  <a:t>Gericht 3 - Preis</a:t>
                </a:r>
              </a:p>
              <a:p>
                <a:r>
                  <a:rPr lang="de-DE" sz="1400" dirty="0"/>
                  <a:t>Gericht 4 - Preis</a:t>
                </a:r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  <p:sp>
            <p:nvSpPr>
              <p:cNvPr id="142" name="Rectangle 60">
                <a:extLst>
                  <a:ext uri="{FF2B5EF4-FFF2-40B4-BE49-F238E27FC236}">
                    <a16:creationId xmlns:a16="http://schemas.microsoft.com/office/drawing/2014/main" id="{7F66E57A-C40E-7A6B-62D3-3896CC9C824D}"/>
                  </a:ext>
                </a:extLst>
              </p:cNvPr>
              <p:cNvSpPr/>
              <p:nvPr/>
            </p:nvSpPr>
            <p:spPr>
              <a:xfrm>
                <a:off x="5674570" y="1138659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Rectangle 62">
                <a:extLst>
                  <a:ext uri="{FF2B5EF4-FFF2-40B4-BE49-F238E27FC236}">
                    <a16:creationId xmlns:a16="http://schemas.microsoft.com/office/drawing/2014/main" id="{A507E33C-1DE3-D1BA-7E86-197DB64EEF14}"/>
                  </a:ext>
                </a:extLst>
              </p:cNvPr>
              <p:cNvSpPr/>
              <p:nvPr/>
            </p:nvSpPr>
            <p:spPr>
              <a:xfrm>
                <a:off x="5670596" y="1774904"/>
                <a:ext cx="1587951" cy="133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tangle: Rounded Corners 4">
                <a:extLst>
                  <a:ext uri="{FF2B5EF4-FFF2-40B4-BE49-F238E27FC236}">
                    <a16:creationId xmlns:a16="http://schemas.microsoft.com/office/drawing/2014/main" id="{B1CF2843-5339-1B8C-1645-2187A7F564E6}"/>
                  </a:ext>
                </a:extLst>
              </p:cNvPr>
              <p:cNvSpPr/>
              <p:nvPr/>
            </p:nvSpPr>
            <p:spPr>
              <a:xfrm>
                <a:off x="5734299" y="2475554"/>
                <a:ext cx="833064" cy="27257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Zurück</a:t>
                </a:r>
              </a:p>
            </p:txBody>
          </p:sp>
        </p:grpSp>
        <p:sp>
          <p:nvSpPr>
            <p:cNvPr id="158" name="Speech Bubble: Rectangle 76">
              <a:extLst>
                <a:ext uri="{FF2B5EF4-FFF2-40B4-BE49-F238E27FC236}">
                  <a16:creationId xmlns:a16="http://schemas.microsoft.com/office/drawing/2014/main" id="{D6CC85D0-8AAF-C78F-5A24-3D2DF85C4849}"/>
                </a:ext>
              </a:extLst>
            </p:cNvPr>
            <p:cNvSpPr/>
            <p:nvPr/>
          </p:nvSpPr>
          <p:spPr>
            <a:xfrm>
              <a:off x="7739750" y="480553"/>
              <a:ext cx="1639690" cy="1039713"/>
            </a:xfrm>
            <a:prstGeom prst="wedgeRectCallout">
              <a:avLst>
                <a:gd name="adj1" fmla="val -99145"/>
                <a:gd name="adj2" fmla="val -137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DropDown der jeweiligen Zutaten</a:t>
              </a:r>
            </a:p>
          </p:txBody>
        </p:sp>
      </p:grpSp>
      <p:sp>
        <p:nvSpPr>
          <p:cNvPr id="23" name="Rectangle: Rounded Corners 4">
            <a:extLst>
              <a:ext uri="{FF2B5EF4-FFF2-40B4-BE49-F238E27FC236}">
                <a16:creationId xmlns:a16="http://schemas.microsoft.com/office/drawing/2014/main" id="{EE5F2917-D0DF-9045-09A0-34996EEF7891}"/>
              </a:ext>
            </a:extLst>
          </p:cNvPr>
          <p:cNvSpPr/>
          <p:nvPr/>
        </p:nvSpPr>
        <p:spPr>
          <a:xfrm>
            <a:off x="561979" y="4952463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</a:t>
            </a:r>
          </a:p>
        </p:txBody>
      </p:sp>
      <p:sp>
        <p:nvSpPr>
          <p:cNvPr id="24" name="Speech Bubble: Rectangle 75">
            <a:extLst>
              <a:ext uri="{FF2B5EF4-FFF2-40B4-BE49-F238E27FC236}">
                <a16:creationId xmlns:a16="http://schemas.microsoft.com/office/drawing/2014/main" id="{E6D985E2-6FF3-8416-2AE3-6122C74EA9C5}"/>
              </a:ext>
            </a:extLst>
          </p:cNvPr>
          <p:cNvSpPr/>
          <p:nvPr/>
        </p:nvSpPr>
        <p:spPr>
          <a:xfrm>
            <a:off x="149149" y="5614276"/>
            <a:ext cx="1446584" cy="486627"/>
          </a:xfrm>
          <a:prstGeom prst="wedgeRectCallout">
            <a:avLst>
              <a:gd name="adj1" fmla="val 18280"/>
              <a:gd name="adj2" fmla="val -1308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Einstellungen auf Folie 4</a:t>
            </a:r>
          </a:p>
        </p:txBody>
      </p:sp>
      <p:cxnSp>
        <p:nvCxnSpPr>
          <p:cNvPr id="14" name="Connector: Curved 16">
            <a:extLst>
              <a:ext uri="{FF2B5EF4-FFF2-40B4-BE49-F238E27FC236}">
                <a16:creationId xmlns:a16="http://schemas.microsoft.com/office/drawing/2014/main" id="{564FFD2A-9DB7-9501-61C7-F9013D494D5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059320" y="2054325"/>
            <a:ext cx="1036548" cy="18385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B92EDDB-D310-DA1B-4DBC-E4223B2D7B1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059320" y="2054325"/>
            <a:ext cx="1036548" cy="21833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">
            <a:extLst>
              <a:ext uri="{FF2B5EF4-FFF2-40B4-BE49-F238E27FC236}">
                <a16:creationId xmlns:a16="http://schemas.microsoft.com/office/drawing/2014/main" id="{058F4E60-110B-792C-2A4F-4A44DD01513A}"/>
              </a:ext>
            </a:extLst>
          </p:cNvPr>
          <p:cNvCxnSpPr>
            <a:cxnSpLocks/>
            <a:stCxn id="120" idx="3"/>
            <a:endCxn id="28" idx="1"/>
          </p:cNvCxnSpPr>
          <p:nvPr/>
        </p:nvCxnSpPr>
        <p:spPr>
          <a:xfrm>
            <a:off x="2059320" y="4662557"/>
            <a:ext cx="2301179" cy="30140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8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Registrierung</a:t>
            </a:r>
          </a:p>
        </p:txBody>
      </p:sp>
      <p:cxnSp>
        <p:nvCxnSpPr>
          <p:cNvPr id="5" name="Connector: Curved 16">
            <a:extLst>
              <a:ext uri="{FF2B5EF4-FFF2-40B4-BE49-F238E27FC236}">
                <a16:creationId xmlns:a16="http://schemas.microsoft.com/office/drawing/2014/main" id="{BF24353C-D20F-D923-45DE-DEAC99449C6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32151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78486C81-BB70-3D70-D912-DEA63C9F3BE2}"/>
              </a:ext>
            </a:extLst>
          </p:cNvPr>
          <p:cNvSpPr/>
          <p:nvPr/>
        </p:nvSpPr>
        <p:spPr>
          <a:xfrm>
            <a:off x="709152" y="2861695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ED22145-28FD-7CBB-296D-2F80FDCB8216}"/>
              </a:ext>
            </a:extLst>
          </p:cNvPr>
          <p:cNvSpPr/>
          <p:nvPr/>
        </p:nvSpPr>
        <p:spPr>
          <a:xfrm>
            <a:off x="709151" y="3268240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Restaurant</a:t>
            </a:r>
          </a:p>
        </p:txBody>
      </p:sp>
      <p:cxnSp>
        <p:nvCxnSpPr>
          <p:cNvPr id="9" name="Connector: Curved 16">
            <a:extLst>
              <a:ext uri="{FF2B5EF4-FFF2-40B4-BE49-F238E27FC236}">
                <a16:creationId xmlns:a16="http://schemas.microsoft.com/office/drawing/2014/main" id="{53DCF5EA-B817-9EF0-EB6D-350BD0240BAB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2205968" y="3391133"/>
            <a:ext cx="2031839" cy="8070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D08EB7E3-E9CF-BA71-899C-A356849DE2E6}"/>
              </a:ext>
            </a:extLst>
          </p:cNvPr>
          <p:cNvSpPr/>
          <p:nvPr/>
        </p:nvSpPr>
        <p:spPr>
          <a:xfrm>
            <a:off x="4237807" y="3107481"/>
            <a:ext cx="1639691" cy="218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Einrichten</a:t>
            </a:r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56F2D96B-48FF-5F19-5357-E042CE9F1BA5}"/>
              </a:ext>
            </a:extLst>
          </p:cNvPr>
          <p:cNvSpPr/>
          <p:nvPr/>
        </p:nvSpPr>
        <p:spPr>
          <a:xfrm>
            <a:off x="4309242" y="4945687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Fertig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203976F3-C6F5-EF65-DC77-ACC3E7BB2BFF}"/>
              </a:ext>
            </a:extLst>
          </p:cNvPr>
          <p:cNvSpPr/>
          <p:nvPr/>
        </p:nvSpPr>
        <p:spPr>
          <a:xfrm>
            <a:off x="4309242" y="361932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Name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09B196A5-F9C9-216B-21DE-66458EBEF76C}"/>
              </a:ext>
            </a:extLst>
          </p:cNvPr>
          <p:cNvSpPr/>
          <p:nvPr/>
        </p:nvSpPr>
        <p:spPr>
          <a:xfrm>
            <a:off x="4309242" y="394359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Adresse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FF64F784-826E-4BA5-7284-936E99FF402C}"/>
              </a:ext>
            </a:extLst>
          </p:cNvPr>
          <p:cNvSpPr/>
          <p:nvPr/>
        </p:nvSpPr>
        <p:spPr>
          <a:xfrm>
            <a:off x="4309242" y="426786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E-Mail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FD061CA5-23AC-4C4D-825F-0EF1C2F648D1}"/>
              </a:ext>
            </a:extLst>
          </p:cNvPr>
          <p:cNvSpPr/>
          <p:nvPr/>
        </p:nvSpPr>
        <p:spPr>
          <a:xfrm>
            <a:off x="4309242" y="4606777"/>
            <a:ext cx="1496818" cy="245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Passwort</a:t>
            </a:r>
          </a:p>
        </p:txBody>
      </p:sp>
      <p:cxnSp>
        <p:nvCxnSpPr>
          <p:cNvPr id="43" name="Connector: Curved 16">
            <a:extLst>
              <a:ext uri="{FF2B5EF4-FFF2-40B4-BE49-F238E27FC236}">
                <a16:creationId xmlns:a16="http://schemas.microsoft.com/office/drawing/2014/main" id="{FF990A1F-1C48-0E25-165E-B03986F61F8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806059" y="3391133"/>
            <a:ext cx="6385941" cy="167744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17DFC4C2-2EFF-8F05-41C1-3F7DA986C378}"/>
              </a:ext>
            </a:extLst>
          </p:cNvPr>
          <p:cNvGrpSpPr/>
          <p:nvPr/>
        </p:nvGrpSpPr>
        <p:grpSpPr>
          <a:xfrm>
            <a:off x="3910003" y="238379"/>
            <a:ext cx="1639691" cy="2181363"/>
            <a:chOff x="3910003" y="238379"/>
            <a:chExt cx="1639691" cy="2181363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C478DD96-B22E-7D9A-5E67-6280DE74DBB7}"/>
                </a:ext>
              </a:extLst>
            </p:cNvPr>
            <p:cNvSpPr/>
            <p:nvPr/>
          </p:nvSpPr>
          <p:spPr>
            <a:xfrm>
              <a:off x="3910003" y="238379"/>
              <a:ext cx="1639691" cy="2181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Kunde</a:t>
              </a:r>
            </a:p>
          </p:txBody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BDEEDB75-237B-F698-0705-9D1F1774363E}"/>
                </a:ext>
              </a:extLst>
            </p:cNvPr>
            <p:cNvSpPr/>
            <p:nvPr/>
          </p:nvSpPr>
          <p:spPr>
            <a:xfrm>
              <a:off x="3981438" y="2038719"/>
              <a:ext cx="1496817" cy="2457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Fertig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298AFC83-B9EB-EB5B-7917-0C018B765B0B}"/>
                </a:ext>
              </a:extLst>
            </p:cNvPr>
            <p:cNvSpPr/>
            <p:nvPr/>
          </p:nvSpPr>
          <p:spPr>
            <a:xfrm>
              <a:off x="3981438" y="798271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E-Mail</a:t>
              </a:r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DE819F83-92DB-E146-F8B2-986049E1A9E3}"/>
                </a:ext>
              </a:extLst>
            </p:cNvPr>
            <p:cNvSpPr/>
            <p:nvPr/>
          </p:nvSpPr>
          <p:spPr>
            <a:xfrm>
              <a:off x="3986883" y="1231689"/>
              <a:ext cx="1496818" cy="2457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Passwort</a:t>
              </a:r>
            </a:p>
          </p:txBody>
        </p:sp>
      </p:grpSp>
      <p:cxnSp>
        <p:nvCxnSpPr>
          <p:cNvPr id="53" name="Connector: Curved 16">
            <a:extLst>
              <a:ext uri="{FF2B5EF4-FFF2-40B4-BE49-F238E27FC236}">
                <a16:creationId xmlns:a16="http://schemas.microsoft.com/office/drawing/2014/main" id="{B75E8512-F6AE-F24B-7662-A0856B0037F5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2205969" y="1329061"/>
            <a:ext cx="1704034" cy="165552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16">
            <a:extLst>
              <a:ext uri="{FF2B5EF4-FFF2-40B4-BE49-F238E27FC236}">
                <a16:creationId xmlns:a16="http://schemas.microsoft.com/office/drawing/2014/main" id="{E4B68E28-1E28-AC7B-AD07-7B3AEA5C8E4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478255" y="953482"/>
            <a:ext cx="6713745" cy="120813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7C995-ADA2-96E6-46C0-B5F7A147730F}"/>
              </a:ext>
            </a:extLst>
          </p:cNvPr>
          <p:cNvSpPr/>
          <p:nvPr/>
        </p:nvSpPr>
        <p:spPr>
          <a:xfrm>
            <a:off x="637715" y="2338318"/>
            <a:ext cx="1639691" cy="227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Einstellungen</a:t>
            </a:r>
          </a:p>
          <a:p>
            <a:endParaRPr lang="de-DE" dirty="0"/>
          </a:p>
          <a:p>
            <a:r>
              <a:rPr lang="de-DE" sz="1200" dirty="0"/>
              <a:t>Benachrichtigungen:</a:t>
            </a:r>
          </a:p>
          <a:p>
            <a:r>
              <a:rPr lang="de-DE" sz="1600" dirty="0"/>
              <a:t>Sprache: </a:t>
            </a:r>
          </a:p>
          <a:p>
            <a:r>
              <a:rPr lang="de-DE" sz="1600" dirty="0"/>
              <a:t>Darkmode:</a:t>
            </a:r>
          </a:p>
          <a:p>
            <a:r>
              <a:rPr lang="de-DE" sz="1600" dirty="0"/>
              <a:t> </a:t>
            </a:r>
          </a:p>
        </p:txBody>
      </p:sp>
      <p:cxnSp>
        <p:nvCxnSpPr>
          <p:cNvPr id="3" name="Connector: Curved 16">
            <a:extLst>
              <a:ext uri="{FF2B5EF4-FFF2-40B4-BE49-F238E27FC236}">
                <a16:creationId xmlns:a16="http://schemas.microsoft.com/office/drawing/2014/main" id="{AB5B7112-35D0-36DB-88F5-9A5D398C5CC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107481"/>
            <a:ext cx="637715" cy="36924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34" descr="Checkmark">
            <a:extLst>
              <a:ext uri="{FF2B5EF4-FFF2-40B4-BE49-F238E27FC236}">
                <a16:creationId xmlns:a16="http://schemas.microsoft.com/office/drawing/2014/main" id="{853EF72C-FC03-7139-67EA-4C57DE29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481" y="2881031"/>
            <a:ext cx="219793" cy="219793"/>
          </a:xfrm>
          <a:prstGeom prst="rect">
            <a:avLst/>
          </a:prstGeom>
        </p:spPr>
      </p:pic>
      <p:sp>
        <p:nvSpPr>
          <p:cNvPr id="9" name="Rectangle 32">
            <a:extLst>
              <a:ext uri="{FF2B5EF4-FFF2-40B4-BE49-F238E27FC236}">
                <a16:creationId xmlns:a16="http://schemas.microsoft.com/office/drawing/2014/main" id="{87375D6F-9300-80D2-86E4-09495149FD2C}"/>
              </a:ext>
            </a:extLst>
          </p:cNvPr>
          <p:cNvSpPr/>
          <p:nvPr/>
        </p:nvSpPr>
        <p:spPr>
          <a:xfrm>
            <a:off x="2023107" y="3161208"/>
            <a:ext cx="158074" cy="14893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" name="Speech Bubble: Rectangle 76">
            <a:extLst>
              <a:ext uri="{FF2B5EF4-FFF2-40B4-BE49-F238E27FC236}">
                <a16:creationId xmlns:a16="http://schemas.microsoft.com/office/drawing/2014/main" id="{3B44A380-FE77-0160-3A6F-AEF078D93405}"/>
              </a:ext>
            </a:extLst>
          </p:cNvPr>
          <p:cNvSpPr/>
          <p:nvPr/>
        </p:nvSpPr>
        <p:spPr>
          <a:xfrm>
            <a:off x="2251846" y="3667038"/>
            <a:ext cx="1326550" cy="378190"/>
          </a:xfrm>
          <a:prstGeom prst="wedgeRectCallout">
            <a:avLst>
              <a:gd name="adj1" fmla="val -57890"/>
              <a:gd name="adj2" fmla="val -159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DropDown</a:t>
            </a:r>
          </a:p>
        </p:txBody>
      </p:sp>
      <p:pic>
        <p:nvPicPr>
          <p:cNvPr id="5" name="Graphic 34" descr="Checkmark">
            <a:extLst>
              <a:ext uri="{FF2B5EF4-FFF2-40B4-BE49-F238E27FC236}">
                <a16:creationId xmlns:a16="http://schemas.microsoft.com/office/drawing/2014/main" id="{A8FE474B-F56D-E86D-A2A0-BDF165038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2247" y="3351998"/>
            <a:ext cx="219793" cy="21979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A872DF5-9146-857D-838F-F0D831247D2C}"/>
              </a:ext>
            </a:extLst>
          </p:cNvPr>
          <p:cNvSpPr/>
          <p:nvPr/>
        </p:nvSpPr>
        <p:spPr>
          <a:xfrm>
            <a:off x="690223" y="3661189"/>
            <a:ext cx="1496818" cy="378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Mitarbeiterschlüssel eingeben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FF98F0F3-5FD0-4E98-6442-06D0F8470F70}"/>
              </a:ext>
            </a:extLst>
          </p:cNvPr>
          <p:cNvSpPr/>
          <p:nvPr/>
        </p:nvSpPr>
        <p:spPr>
          <a:xfrm>
            <a:off x="709151" y="4128776"/>
            <a:ext cx="1496817" cy="245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Zur Mitarbeiterseite</a:t>
            </a:r>
          </a:p>
        </p:txBody>
      </p:sp>
      <p:sp>
        <p:nvSpPr>
          <p:cNvPr id="11" name="Speech Bubble: Rectangle 76">
            <a:extLst>
              <a:ext uri="{FF2B5EF4-FFF2-40B4-BE49-F238E27FC236}">
                <a16:creationId xmlns:a16="http://schemas.microsoft.com/office/drawing/2014/main" id="{FD2DC216-6286-063C-EF40-E5D90FE22CA3}"/>
              </a:ext>
            </a:extLst>
          </p:cNvPr>
          <p:cNvSpPr/>
          <p:nvPr/>
        </p:nvSpPr>
        <p:spPr>
          <a:xfrm>
            <a:off x="2447378" y="4707958"/>
            <a:ext cx="1326550" cy="665989"/>
          </a:xfrm>
          <a:prstGeom prst="wedgeRectCallout">
            <a:avLst>
              <a:gd name="adj1" fmla="val -71546"/>
              <a:gd name="adj2" fmla="val -1125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Sehen nur Mitarbeiter</a:t>
            </a:r>
          </a:p>
        </p:txBody>
      </p:sp>
    </p:spTree>
    <p:extLst>
      <p:ext uri="{BB962C8B-B14F-4D97-AF65-F5344CB8AC3E}">
        <p14:creationId xmlns:p14="http://schemas.microsoft.com/office/powerpoint/2010/main" val="19820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113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Appenmaier, Daniel</dc:creator>
  <cp:lastModifiedBy>Martin Rid</cp:lastModifiedBy>
  <cp:revision>22</cp:revision>
  <dcterms:created xsi:type="dcterms:W3CDTF">2020-10-22T10:56:13Z</dcterms:created>
  <dcterms:modified xsi:type="dcterms:W3CDTF">2023-11-10T13:49:59Z</dcterms:modified>
</cp:coreProperties>
</file>