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9" r:id="rId5"/>
    <p:sldId id="265" r:id="rId6"/>
    <p:sldId id="263" r:id="rId7"/>
    <p:sldId id="276" r:id="rId8"/>
    <p:sldId id="260" r:id="rId9"/>
    <p:sldId id="261" r:id="rId10"/>
    <p:sldId id="270" r:id="rId11"/>
    <p:sldId id="26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  <a:srgbClr val="E0E0E0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838200" y="1690688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72D818-7008-290D-B1AE-F10178406D4A}"/>
              </a:ext>
            </a:extLst>
          </p:cNvPr>
          <p:cNvGrpSpPr/>
          <p:nvPr/>
        </p:nvGrpSpPr>
        <p:grpSpPr>
          <a:xfrm>
            <a:off x="2236596" y="1549450"/>
            <a:ext cx="7582692" cy="373523"/>
            <a:chOff x="-127453" y="406742"/>
            <a:chExt cx="7582692" cy="37352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861BFBA-95FC-DF88-AACA-B6EEB0DEBD72}"/>
                </a:ext>
              </a:extLst>
            </p:cNvPr>
            <p:cNvSpPr txBox="1"/>
            <p:nvPr/>
          </p:nvSpPr>
          <p:spPr>
            <a:xfrm>
              <a:off x="-127453" y="410933"/>
              <a:ext cx="207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Suche</a:t>
              </a:r>
              <a:r>
                <a:rPr lang="de-DE" b="1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Restaurant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A3B17AF-AD15-598F-B28A-56BB5A114469}"/>
                </a:ext>
              </a:extLst>
            </p:cNvPr>
            <p:cNvSpPr txBox="1"/>
            <p:nvPr/>
          </p:nvSpPr>
          <p:spPr>
            <a:xfrm>
              <a:off x="2637381" y="410933"/>
              <a:ext cx="221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Bestelle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09DC85D-F1F5-AC7B-F6F8-0E87BCB4E18A}"/>
                </a:ext>
              </a:extLst>
            </p:cNvPr>
            <p:cNvSpPr txBox="1"/>
            <p:nvPr/>
          </p:nvSpPr>
          <p:spPr>
            <a:xfrm>
              <a:off x="5611023" y="406742"/>
              <a:ext cx="18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Zahle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cxnSp>
          <p:nvCxnSpPr>
            <p:cNvPr id="2" name="Gerade Verbindung mit Pfeil 1">
              <a:extLst>
                <a:ext uri="{FF2B5EF4-FFF2-40B4-BE49-F238E27FC236}">
                  <a16:creationId xmlns:a16="http://schemas.microsoft.com/office/drawing/2014/main" id="{F995A71D-F853-DDB1-5F4A-393AC88383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63" y="612346"/>
              <a:ext cx="842916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4A1209-8283-1CCD-785C-A2EF2D156DA8}"/>
              </a:ext>
            </a:extLst>
          </p:cNvPr>
          <p:cNvGrpSpPr/>
          <p:nvPr/>
        </p:nvGrpSpPr>
        <p:grpSpPr>
          <a:xfrm>
            <a:off x="2323753" y="2469482"/>
            <a:ext cx="1890389" cy="1419262"/>
            <a:chOff x="728201" y="2868891"/>
            <a:chExt cx="1890389" cy="1419262"/>
          </a:xfrm>
        </p:grpSpPr>
        <p:pic>
          <p:nvPicPr>
            <p:cNvPr id="8" name="Grafik 7" descr="Lupe mit einfarbiger Füllung">
              <a:extLst>
                <a:ext uri="{FF2B5EF4-FFF2-40B4-BE49-F238E27FC236}">
                  <a16:creationId xmlns:a16="http://schemas.microsoft.com/office/drawing/2014/main" id="{E90EEC8C-0C36-24FC-2CEC-60605973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57579" y="2868891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044E5BF-14AB-B843-A132-C630FFDCA6CE}"/>
                </a:ext>
              </a:extLst>
            </p:cNvPr>
            <p:cNvSpPr txBox="1"/>
            <p:nvPr/>
          </p:nvSpPr>
          <p:spPr>
            <a:xfrm>
              <a:off x="728201" y="3918821"/>
              <a:ext cx="18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Restaurantsuche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6E8AF08-9869-1104-BCBD-01C4F284D077}"/>
              </a:ext>
            </a:extLst>
          </p:cNvPr>
          <p:cNvGrpSpPr/>
          <p:nvPr/>
        </p:nvGrpSpPr>
        <p:grpSpPr>
          <a:xfrm>
            <a:off x="4813759" y="2469482"/>
            <a:ext cx="2350452" cy="1419262"/>
            <a:chOff x="3072517" y="2868891"/>
            <a:chExt cx="2350452" cy="1419262"/>
          </a:xfrm>
        </p:grpSpPr>
        <p:pic>
          <p:nvPicPr>
            <p:cNvPr id="12" name="Grafik 11" descr="QR-Code mit einfarbiger Füllung">
              <a:extLst>
                <a:ext uri="{FF2B5EF4-FFF2-40B4-BE49-F238E27FC236}">
                  <a16:creationId xmlns:a16="http://schemas.microsoft.com/office/drawing/2014/main" id="{72749C88-662A-EB83-99A6-80EE2BE1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3796" y="2868891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D8A8B9-CCBB-1C37-C217-3E44869BB084}"/>
                </a:ext>
              </a:extLst>
            </p:cNvPr>
            <p:cNvSpPr txBox="1"/>
            <p:nvPr/>
          </p:nvSpPr>
          <p:spPr>
            <a:xfrm>
              <a:off x="3072517" y="3918821"/>
              <a:ext cx="235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QR-Codes an Tischen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73F0E9-9FD3-B2F1-B17B-E54CFB0FEB1E}"/>
              </a:ext>
            </a:extLst>
          </p:cNvPr>
          <p:cNvGrpSpPr/>
          <p:nvPr/>
        </p:nvGrpSpPr>
        <p:grpSpPr>
          <a:xfrm>
            <a:off x="3588318" y="4279044"/>
            <a:ext cx="2336602" cy="1732456"/>
            <a:chOff x="2446318" y="4425933"/>
            <a:chExt cx="2336602" cy="1732456"/>
          </a:xfrm>
        </p:grpSpPr>
        <p:pic>
          <p:nvPicPr>
            <p:cNvPr id="14" name="Grafik 13" descr="Internet-Banking mit einfarbiger Füllung">
              <a:extLst>
                <a:ext uri="{FF2B5EF4-FFF2-40B4-BE49-F238E27FC236}">
                  <a16:creationId xmlns:a16="http://schemas.microsoft.com/office/drawing/2014/main" id="{EB8AA3EC-73F0-219A-5F7E-F57704FC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7419" y="4425933"/>
              <a:ext cx="914400" cy="9144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0ADE3DA-6A1F-ED3A-C041-E0A897F0E2A3}"/>
                </a:ext>
              </a:extLst>
            </p:cNvPr>
            <p:cNvSpPr txBox="1"/>
            <p:nvPr/>
          </p:nvSpPr>
          <p:spPr>
            <a:xfrm>
              <a:off x="2446318" y="5512058"/>
              <a:ext cx="2336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 &amp; Zahlung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per App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0780E8-331D-D525-8513-22A06FBD9378}"/>
              </a:ext>
            </a:extLst>
          </p:cNvPr>
          <p:cNvGrpSpPr/>
          <p:nvPr/>
        </p:nvGrpSpPr>
        <p:grpSpPr>
          <a:xfrm>
            <a:off x="6414023" y="4294020"/>
            <a:ext cx="2000869" cy="1455457"/>
            <a:chOff x="3279351" y="4733887"/>
            <a:chExt cx="2000869" cy="1455457"/>
          </a:xfrm>
        </p:grpSpPr>
        <p:pic>
          <p:nvPicPr>
            <p:cNvPr id="22" name="Grafik 2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3EEE27C-CFE0-229C-24E9-00112A13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796" y="4733887"/>
              <a:ext cx="1011981" cy="1011981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5CF59F6-995B-2D3B-B6E0-4D1F00AF8E53}"/>
                </a:ext>
              </a:extLst>
            </p:cNvPr>
            <p:cNvSpPr txBox="1"/>
            <p:nvPr/>
          </p:nvSpPr>
          <p:spPr>
            <a:xfrm>
              <a:off x="3279351" y="5820012"/>
              <a:ext cx="2000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Digitale Rechnung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0E4323-3132-B2A4-E86E-5CE939092C1E}"/>
              </a:ext>
            </a:extLst>
          </p:cNvPr>
          <p:cNvGrpSpPr/>
          <p:nvPr/>
        </p:nvGrpSpPr>
        <p:grpSpPr>
          <a:xfrm>
            <a:off x="7716090" y="2469482"/>
            <a:ext cx="2343911" cy="1696261"/>
            <a:chOff x="6337102" y="2868891"/>
            <a:chExt cx="2343911" cy="1696261"/>
          </a:xfrm>
        </p:grpSpPr>
        <p:pic>
          <p:nvPicPr>
            <p:cNvPr id="18" name="Grafik 17" descr="Liste mit einfarbiger Füllung">
              <a:extLst>
                <a:ext uri="{FF2B5EF4-FFF2-40B4-BE49-F238E27FC236}">
                  <a16:creationId xmlns:a16="http://schemas.microsoft.com/office/drawing/2014/main" id="{5C50063C-B150-16BC-77DD-919BE4C6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46606" y="2868891"/>
              <a:ext cx="914400" cy="914400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8722243-AC1D-B2FD-1730-1A6ED9EE6B5B}"/>
                </a:ext>
              </a:extLst>
            </p:cNvPr>
            <p:cNvSpPr txBox="1"/>
            <p:nvPr/>
          </p:nvSpPr>
          <p:spPr>
            <a:xfrm>
              <a:off x="6337102" y="3918821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Bestellungsübersicht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für Mitarbeiter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A8E0429-ECB2-02DD-ACB4-6264ADAE456C}"/>
              </a:ext>
            </a:extLst>
          </p:cNvPr>
          <p:cNvCxnSpPr>
            <a:cxnSpLocks/>
          </p:cNvCxnSpPr>
          <p:nvPr/>
        </p:nvCxnSpPr>
        <p:spPr>
          <a:xfrm>
            <a:off x="4203985" y="1739981"/>
            <a:ext cx="84291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Umweltfreundlich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Universell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Übersichtlich</a:t>
            </a:r>
            <a:endParaRPr lang="de-DE" sz="300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Digitalisierung von Restaurants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Krisensicherheit durch Digitalisierung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AA079BCA-9273-2C90-A465-935F67619D5C}"/>
              </a:ext>
            </a:extLst>
          </p:cNvPr>
          <p:cNvSpPr txBox="1">
            <a:spLocks/>
          </p:cNvSpPr>
          <p:nvPr/>
        </p:nvSpPr>
        <p:spPr>
          <a:xfrm>
            <a:off x="838200" y="4369126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>
                <a:latin typeface="Bierstadt" panose="020B0004020202020204" pitchFamily="34" charset="0"/>
              </a:rPr>
              <a:t>Interpretation der Zukunft von 	                        	    Benutzern/Restaurants</a:t>
            </a:r>
          </a:p>
        </p:txBody>
      </p:sp>
      <p:pic>
        <p:nvPicPr>
          <p:cNvPr id="5" name="Grafik 4" descr="Geschäftswachstum mit einfarbiger Füllung">
            <a:extLst>
              <a:ext uri="{FF2B5EF4-FFF2-40B4-BE49-F238E27FC236}">
                <a16:creationId xmlns:a16="http://schemas.microsoft.com/office/drawing/2014/main" id="{5508F423-B6EC-918A-B0AA-8DC286D8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77889" y="3072863"/>
            <a:ext cx="4832776" cy="2130067"/>
            <a:chOff x="661804" y="3089172"/>
            <a:chExt cx="4832776" cy="2130067"/>
          </a:xfrm>
        </p:grpSpPr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Präsentation mit Checklist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ece68b-6199-4c77-9893-cf3eb1e05a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8175C342F3CF40A6BF02B98F923CF7" ma:contentTypeVersion="5" ma:contentTypeDescription="Ein neues Dokument erstellen." ma:contentTypeScope="" ma:versionID="35814622ffb1f9b285139d4cd0592b6a">
  <xsd:schema xmlns:xsd="http://www.w3.org/2001/XMLSchema" xmlns:xs="http://www.w3.org/2001/XMLSchema" xmlns:p="http://schemas.microsoft.com/office/2006/metadata/properties" xmlns:ns3="d3ece68b-6199-4c77-9893-cf3eb1e05a08" targetNamespace="http://schemas.microsoft.com/office/2006/metadata/properties" ma:root="true" ma:fieldsID="23832a91a7cfe002bd0ff197ea19d8e0" ns3:_="">
    <xsd:import namespace="d3ece68b-6199-4c77-9893-cf3eb1e05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ce68b-6199-4c77-9893-cf3eb1e05a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9ECFD4-15AA-484A-A1B5-01A091F77081}">
  <ds:schemaRefs>
    <ds:schemaRef ds:uri="http://schemas.microsoft.com/office/2006/metadata/properties"/>
    <ds:schemaRef ds:uri="http://www.w3.org/2000/xmlns/"/>
    <ds:schemaRef ds:uri="d3ece68b-6199-4c77-9893-cf3eb1e05a08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9723C2-CED3-4863-8AB4-DB6DE5ADAE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42D7E-1C7E-46B1-8806-5E323A6904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3ece68b-6199-4c77-9893-cf3eb1e05a0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167</Words>
  <Application>Microsoft Office PowerPoint</Application>
  <PresentationFormat>Breitbild</PresentationFormat>
  <Paragraphs>57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Calibri</vt:lpstr>
      <vt:lpstr>Calibri Light</vt:lpstr>
      <vt:lpstr>Wingdings</vt:lpstr>
      <vt:lpstr>Office</vt:lpstr>
      <vt:lpstr>PowerPoint-Präsentation</vt:lpstr>
      <vt:lpstr>PROBLEM</vt:lpstr>
      <vt:lpstr>LÖSUNG</vt:lpstr>
      <vt:lpstr>FUNKTIONSWEISE</vt:lpstr>
      <vt:lpstr>PowerPoint-Präsentation</vt:lpstr>
      <vt:lpstr>MARTKPOTENTIAL</vt:lpstr>
      <vt:lpstr>ZAHLEN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Office2016S0255</cp:lastModifiedBy>
  <cp:revision>4</cp:revision>
  <dcterms:created xsi:type="dcterms:W3CDTF">2023-11-10T14:45:28Z</dcterms:created>
  <dcterms:modified xsi:type="dcterms:W3CDTF">2023-11-24T13:21:11Z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0x010100EA8175C342F3CF40A6BF02B98F923CF7</vt:lpwstr>
  </property>
</Properties>
</file>