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75" d="100"/>
          <a:sy n="75" d="100"/>
        </p:scale>
        <p:origin x="327" y="-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AF6D80-CFA4-4AF9-9965-B82239244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F8E216-5813-49DB-9564-8D62E6084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3B0FC4-F62C-4DDF-8824-3968C0E1B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E7EA-6F6D-4E27-BD42-6A5A06FB3145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5A6A16-11EE-4081-9C08-AA4180C03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AC75F7-A3D8-41A1-8974-43AD2C474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6F38-3216-4BF0-935E-9BF459517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958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22BE0E-D021-4D1C-B31B-F5980D716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ECD987-5B8F-4FBA-BE84-72B4AAEC7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CD0BB3-7B73-4E73-AC61-BB84A5991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E7EA-6F6D-4E27-BD42-6A5A06FB3145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B82FA4-E7D6-4C1F-8CCF-CF9D8CAD1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12C160-248D-46F0-9AD4-4FE72BD39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6F38-3216-4BF0-935E-9BF459517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598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16DA244-7D0D-4894-A76D-4B0BFEEE02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DDB585-4BC4-4424-A1FD-BE1DD3941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BE06F-A4D8-4B37-BCA4-63E6FD1CE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E7EA-6F6D-4E27-BD42-6A5A06FB3145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46E3C9-AB0E-4F71-AEFC-22FD60179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D7760E-6553-407B-B7F0-821CAFCAC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6F38-3216-4BF0-935E-9BF459517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827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38910-77F8-4BF6-963C-7DD94F1F3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D9F607-A301-43D4-A7BF-FB7F2261D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A0F5EF-26DB-425B-A4A3-157FD11A3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E7EA-6F6D-4E27-BD42-6A5A06FB3145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CEFD7C-7B39-4A4B-BBA9-CDC6B52C1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99A59C-CFEC-4DD8-A0C2-58042DCC3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6F38-3216-4BF0-935E-9BF459517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007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BEC68-E5CA-477D-9CB7-DE0E2A1A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5A7BE3-2C3E-444E-8C14-44712549F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8C2D0C-D895-4D27-B9CD-2360D3BBC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E7EA-6F6D-4E27-BD42-6A5A06FB3145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D8F7CF-DC71-493B-AD1F-DD86C4ED0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B08121-A93C-4CE7-9575-B4DD3B92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6F38-3216-4BF0-935E-9BF459517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886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650B73-CDB1-4C8D-9A56-0EA105D7C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4B0DC0-A155-485A-BA4D-8083F78E29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D38C38-C005-4B78-927D-576173B43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C87598-27D9-456D-AC52-5BDDB4AA5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E7EA-6F6D-4E27-BD42-6A5A06FB3145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84B63C-D55A-4DBD-BBDF-1796C1373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212132-32DB-42E4-919C-2CB8B902F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6F38-3216-4BF0-935E-9BF459517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127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3E461-1316-461B-BC0F-7D6F1F96C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86EAD0-14A4-4F8C-B2DE-8ACCA66B7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591EDB-8B27-4CE9-BB01-9C30616C3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7E5363-4C16-47B7-B71A-35878A6AA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202AD2-178D-4574-A179-78605E5B35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BE62EA-5EEB-4CD5-9B02-542BAB8C7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E7EA-6F6D-4E27-BD42-6A5A06FB3145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BF99F0-3C45-4C39-8700-E6481063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24B55E-49AA-47B5-A5BC-A7F55FB74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6F38-3216-4BF0-935E-9BF459517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595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71822-C61F-4A92-8187-E1324A836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52AFBD-03A5-46D2-8E3A-82D94BB65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E7EA-6F6D-4E27-BD42-6A5A06FB3145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A148B53-44E4-466D-8C38-BE0D6DD0A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1A2F70-9339-4ED7-A164-57865E0C4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6F38-3216-4BF0-935E-9BF459517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606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977763-3607-4ECE-AE8C-406944170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E7EA-6F6D-4E27-BD42-6A5A06FB3145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0430486-7CB8-4880-8142-F52A8DB47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212DA1-39CB-4990-9E3C-9668FD5DA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6F38-3216-4BF0-935E-9BF459517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909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2305F-D558-460E-9B8C-0F1B1CCAD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791D3A-E224-4646-9707-5065C1F91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498B80-3EB1-4FA4-935C-514637AA6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6419BF-6CB2-45A3-A5FE-50662B751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E7EA-6F6D-4E27-BD42-6A5A06FB3145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FC2F1A-1BBC-4B5A-BCF2-68DB516FF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3A3226-FDCF-4D01-AA24-E5771B88C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6F38-3216-4BF0-935E-9BF459517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869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6A6CC-98D5-4A84-BEE4-DD6AD7D8D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902E0E9-07A9-4162-8BD8-BA3E4B7157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16BA7D-5608-4D34-AFB7-0D108B1D4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7DD92A-F54C-4449-8EC3-7FF05CB3B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E7EA-6F6D-4E27-BD42-6A5A06FB3145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10926E-08F7-4955-B8E4-9B15BABDB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64B27C-80D2-4017-ACF3-F376F5A2A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6F38-3216-4BF0-935E-9BF459517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31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571D08-FDDE-46AE-8DF4-A490EC8E5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ADFE4F-6DE3-4358-A460-3DBCA001C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3AAC82-22D9-47E1-885B-25F55C4D9C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0E7EA-6F6D-4E27-BD42-6A5A06FB3145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A56C05-3E80-4D5A-87EA-2BC8170330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3EA7F7-8B3B-452F-B641-E29D930C4E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76F38-3216-4BF0-935E-9BF459517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839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8A2596F7-AEB8-403A-B174-1D4D8016E239}"/>
              </a:ext>
            </a:extLst>
          </p:cNvPr>
          <p:cNvGrpSpPr/>
          <p:nvPr/>
        </p:nvGrpSpPr>
        <p:grpSpPr>
          <a:xfrm>
            <a:off x="1528551" y="2903560"/>
            <a:ext cx="2163170" cy="2814855"/>
            <a:chOff x="1214651" y="3053687"/>
            <a:chExt cx="2163170" cy="2814855"/>
          </a:xfrm>
          <a:solidFill>
            <a:srgbClr val="00B050"/>
          </a:solidFill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9F7B88C-DFC0-4FA5-8966-9E084D79D3F8}"/>
                </a:ext>
              </a:extLst>
            </p:cNvPr>
            <p:cNvSpPr/>
            <p:nvPr/>
          </p:nvSpPr>
          <p:spPr>
            <a:xfrm>
              <a:off x="1214651" y="3053687"/>
              <a:ext cx="2163170" cy="470849"/>
            </a:xfrm>
            <a:prstGeom prst="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编号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5140ABF-B7D1-425A-8A73-C02AC9A5701B}"/>
                </a:ext>
              </a:extLst>
            </p:cNvPr>
            <p:cNvSpPr/>
            <p:nvPr/>
          </p:nvSpPr>
          <p:spPr>
            <a:xfrm>
              <a:off x="1214651" y="3647364"/>
              <a:ext cx="2163170" cy="470849"/>
            </a:xfrm>
            <a:prstGeom prst="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性别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7B7462E-F32F-42C6-AD74-C3E9C5A01851}"/>
                </a:ext>
              </a:extLst>
            </p:cNvPr>
            <p:cNvSpPr/>
            <p:nvPr/>
          </p:nvSpPr>
          <p:spPr>
            <a:xfrm>
              <a:off x="1214651" y="4230807"/>
              <a:ext cx="2163170" cy="470849"/>
            </a:xfrm>
            <a:prstGeom prst="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身高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1A51156-8E06-4360-8C77-011C74476B3D}"/>
                </a:ext>
              </a:extLst>
            </p:cNvPr>
            <p:cNvSpPr/>
            <p:nvPr/>
          </p:nvSpPr>
          <p:spPr>
            <a:xfrm>
              <a:off x="1214651" y="4814250"/>
              <a:ext cx="2163170" cy="470849"/>
            </a:xfrm>
            <a:prstGeom prst="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体重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90CD13B-7F7F-4C3D-8107-1868904DEB29}"/>
                </a:ext>
              </a:extLst>
            </p:cNvPr>
            <p:cNvSpPr/>
            <p:nvPr/>
          </p:nvSpPr>
          <p:spPr>
            <a:xfrm>
              <a:off x="1214651" y="5397693"/>
              <a:ext cx="2163170" cy="470849"/>
            </a:xfrm>
            <a:prstGeom prst="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年龄</a:t>
              </a:r>
            </a:p>
          </p:txBody>
        </p:sp>
      </p:grp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CD7DA64-3CC4-4241-947D-D7D85A26DDDA}"/>
              </a:ext>
            </a:extLst>
          </p:cNvPr>
          <p:cNvSpPr/>
          <p:nvPr/>
        </p:nvSpPr>
        <p:spPr>
          <a:xfrm>
            <a:off x="9792270" y="5240742"/>
            <a:ext cx="1972101" cy="7983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确定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9E029B4-0860-480B-9C96-787D122F6D3B}"/>
              </a:ext>
            </a:extLst>
          </p:cNvPr>
          <p:cNvGrpSpPr/>
          <p:nvPr/>
        </p:nvGrpSpPr>
        <p:grpSpPr>
          <a:xfrm>
            <a:off x="1221476" y="383442"/>
            <a:ext cx="3370996" cy="790265"/>
            <a:chOff x="1221476" y="383442"/>
            <a:chExt cx="3370996" cy="790265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431086F-502C-4A0F-8B86-5F5AEF12EF2E}"/>
                </a:ext>
              </a:extLst>
            </p:cNvPr>
            <p:cNvSpPr/>
            <p:nvPr/>
          </p:nvSpPr>
          <p:spPr>
            <a:xfrm>
              <a:off x="1221476" y="383442"/>
              <a:ext cx="1050876" cy="7902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信息输入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18D70A6-1971-4056-B9EE-38F13DB43152}"/>
                </a:ext>
              </a:extLst>
            </p:cNvPr>
            <p:cNvSpPr/>
            <p:nvPr/>
          </p:nvSpPr>
          <p:spPr>
            <a:xfrm>
              <a:off x="2381536" y="383442"/>
              <a:ext cx="1050876" cy="7902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7323E7A-CB98-4551-8769-A463111C90CA}"/>
                </a:ext>
              </a:extLst>
            </p:cNvPr>
            <p:cNvSpPr/>
            <p:nvPr/>
          </p:nvSpPr>
          <p:spPr>
            <a:xfrm>
              <a:off x="3541596" y="383442"/>
              <a:ext cx="1050876" cy="7902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729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6DD58BA-BCE8-4020-AB8A-7E32FFC6B5EC}"/>
              </a:ext>
            </a:extLst>
          </p:cNvPr>
          <p:cNvSpPr/>
          <p:nvPr/>
        </p:nvSpPr>
        <p:spPr>
          <a:xfrm>
            <a:off x="8759590" y="1146411"/>
            <a:ext cx="3009331" cy="2277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BIS</a:t>
            </a:r>
            <a:r>
              <a:rPr lang="zh-CN" altLang="en-US" dirty="0"/>
              <a:t>折线图</a:t>
            </a:r>
            <a:endParaRPr lang="en-US" altLang="zh-CN" dirty="0"/>
          </a:p>
          <a:p>
            <a:pPr algn="ctr"/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29C9A00-2E28-4BFA-AF25-1D3A6E903D4A}"/>
              </a:ext>
            </a:extLst>
          </p:cNvPr>
          <p:cNvGrpSpPr/>
          <p:nvPr/>
        </p:nvGrpSpPr>
        <p:grpSpPr>
          <a:xfrm>
            <a:off x="1221476" y="383442"/>
            <a:ext cx="3370996" cy="790265"/>
            <a:chOff x="1221476" y="383442"/>
            <a:chExt cx="3370996" cy="790265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5F97D05-A493-4D31-9A66-B3730901DCB9}"/>
                </a:ext>
              </a:extLst>
            </p:cNvPr>
            <p:cNvSpPr/>
            <p:nvPr/>
          </p:nvSpPr>
          <p:spPr>
            <a:xfrm>
              <a:off x="1221476" y="383442"/>
              <a:ext cx="1050876" cy="7902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F97A986-8A15-4C76-8DFC-F5021C8FC3A6}"/>
                </a:ext>
              </a:extLst>
            </p:cNvPr>
            <p:cNvSpPr/>
            <p:nvPr/>
          </p:nvSpPr>
          <p:spPr>
            <a:xfrm>
              <a:off x="2381536" y="383442"/>
              <a:ext cx="1050876" cy="7902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监测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05899EE-4587-4CC0-B9E4-E92202B1E683}"/>
                </a:ext>
              </a:extLst>
            </p:cNvPr>
            <p:cNvSpPr/>
            <p:nvPr/>
          </p:nvSpPr>
          <p:spPr>
            <a:xfrm>
              <a:off x="3541596" y="383442"/>
              <a:ext cx="1050876" cy="7902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BF5C1394-4855-482B-8900-0BD09A505216}"/>
              </a:ext>
            </a:extLst>
          </p:cNvPr>
          <p:cNvSpPr/>
          <p:nvPr/>
        </p:nvSpPr>
        <p:spPr>
          <a:xfrm>
            <a:off x="8759591" y="3592119"/>
            <a:ext cx="3009331" cy="791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BIS</a:t>
            </a: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位，</a:t>
            </a:r>
            <a:r>
              <a:rPr lang="en-US" altLang="zh-CN" dirty="0"/>
              <a:t>0-100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3FDAC16-CF16-41BB-B865-846DC70AFB68}"/>
              </a:ext>
            </a:extLst>
          </p:cNvPr>
          <p:cNvGrpSpPr/>
          <p:nvPr/>
        </p:nvGrpSpPr>
        <p:grpSpPr>
          <a:xfrm>
            <a:off x="6517945" y="1624083"/>
            <a:ext cx="2163170" cy="2231412"/>
            <a:chOff x="1214651" y="3053687"/>
            <a:chExt cx="2163170" cy="2231412"/>
          </a:xfrm>
          <a:solidFill>
            <a:schemeClr val="accent1"/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704F457-BD10-4B5B-A627-D4010A37E94D}"/>
                </a:ext>
              </a:extLst>
            </p:cNvPr>
            <p:cNvSpPr/>
            <p:nvPr/>
          </p:nvSpPr>
          <p:spPr>
            <a:xfrm>
              <a:off x="1214651" y="3053687"/>
              <a:ext cx="2163170" cy="470849"/>
            </a:xfrm>
            <a:prstGeom prst="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血氧（</a:t>
              </a:r>
              <a:r>
                <a:rPr lang="en-US" altLang="zh-CN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r>
                <a:rPr lang="zh-CN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位，</a:t>
              </a:r>
              <a:r>
                <a:rPr lang="en-US" altLang="zh-CN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0-100</a:t>
              </a:r>
              <a:r>
                <a:rPr lang="zh-CN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）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705753E-4785-46BF-A8E4-23AAD1E64EDD}"/>
                </a:ext>
              </a:extLst>
            </p:cNvPr>
            <p:cNvSpPr/>
            <p:nvPr/>
          </p:nvSpPr>
          <p:spPr>
            <a:xfrm>
              <a:off x="1214651" y="3647364"/>
              <a:ext cx="2163170" cy="470849"/>
            </a:xfrm>
            <a:prstGeom prst="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心率（</a:t>
              </a:r>
              <a:r>
                <a:rPr lang="en-US" altLang="zh-CN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2-3</a:t>
              </a:r>
              <a:r>
                <a:rPr lang="zh-CN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位，</a:t>
              </a:r>
              <a:r>
                <a:rPr lang="en-US" altLang="zh-CN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0-300</a:t>
              </a:r>
              <a:r>
                <a:rPr lang="zh-CN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）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7A2487F-EAE0-427D-B378-33B7A8DDFB1F}"/>
                </a:ext>
              </a:extLst>
            </p:cNvPr>
            <p:cNvSpPr/>
            <p:nvPr/>
          </p:nvSpPr>
          <p:spPr>
            <a:xfrm>
              <a:off x="1214651" y="4230807"/>
              <a:ext cx="2163170" cy="470849"/>
            </a:xfrm>
            <a:prstGeom prst="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收缩压（</a:t>
              </a:r>
              <a:r>
                <a:rPr lang="en-US" altLang="zh-CN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2-3</a:t>
              </a:r>
              <a:r>
                <a:rPr lang="zh-CN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位，</a:t>
              </a:r>
              <a:r>
                <a:rPr lang="en-US" altLang="zh-CN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0-300</a:t>
              </a:r>
              <a:r>
                <a:rPr lang="zh-CN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）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F7F94A8-321A-4190-8B26-56EAC498F35C}"/>
                </a:ext>
              </a:extLst>
            </p:cNvPr>
            <p:cNvSpPr/>
            <p:nvPr/>
          </p:nvSpPr>
          <p:spPr>
            <a:xfrm>
              <a:off x="1214651" y="4814250"/>
              <a:ext cx="2163170" cy="470849"/>
            </a:xfrm>
            <a:prstGeom prst="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舒张压（</a:t>
              </a:r>
              <a:r>
                <a:rPr lang="en-US" altLang="zh-CN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2-3</a:t>
              </a:r>
              <a:r>
                <a:rPr lang="zh-CN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位，</a:t>
              </a:r>
              <a:r>
                <a:rPr lang="en-US" altLang="zh-CN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0-300</a:t>
              </a:r>
              <a:r>
                <a:rPr lang="zh-CN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）</a:t>
              </a:r>
            </a:p>
          </p:txBody>
        </p:sp>
      </p:grp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0C593443-8F8C-4F4B-A290-73154DBDE802}"/>
              </a:ext>
            </a:extLst>
          </p:cNvPr>
          <p:cNvSpPr/>
          <p:nvPr/>
        </p:nvSpPr>
        <p:spPr>
          <a:xfrm>
            <a:off x="0" y="5251629"/>
            <a:ext cx="3375547" cy="157501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系统状态（开始</a:t>
            </a:r>
            <a:r>
              <a:rPr lang="en-US" altLang="zh-CN" dirty="0"/>
              <a:t>/</a:t>
            </a:r>
            <a:r>
              <a:rPr lang="zh-CN" altLang="en-US" dirty="0"/>
              <a:t>暂停）</a:t>
            </a:r>
            <a:endParaRPr lang="en-US" altLang="zh-CN" dirty="0"/>
          </a:p>
          <a:p>
            <a:pPr algn="ctr"/>
            <a:r>
              <a:rPr lang="zh-CN" altLang="en-US" dirty="0"/>
              <a:t>对应不同颜色，要醒目</a:t>
            </a:r>
            <a:endParaRPr lang="en-US" altLang="zh-CN" dirty="0"/>
          </a:p>
          <a:p>
            <a:pPr algn="ctr"/>
            <a:r>
              <a:rPr lang="zh-CN" altLang="en-US" dirty="0"/>
              <a:t>按键</a:t>
            </a:r>
            <a:endParaRPr lang="en-US" altLang="zh-CN" dirty="0"/>
          </a:p>
          <a:p>
            <a:pPr algn="ctr"/>
            <a:r>
              <a:rPr lang="zh-CN" altLang="en-US" dirty="0"/>
              <a:t>对应数据入库与否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C388DF1-FDAB-4C59-A7A2-BAD1A13DA52F}"/>
              </a:ext>
            </a:extLst>
          </p:cNvPr>
          <p:cNvSpPr/>
          <p:nvPr/>
        </p:nvSpPr>
        <p:spPr>
          <a:xfrm>
            <a:off x="241110" y="1439839"/>
            <a:ext cx="5432946" cy="577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第一页信息展示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73E68D5-E27B-463F-9E8A-6D8624E7B20D}"/>
              </a:ext>
            </a:extLst>
          </p:cNvPr>
          <p:cNvSpPr txBox="1"/>
          <p:nvPr/>
        </p:nvSpPr>
        <p:spPr>
          <a:xfrm>
            <a:off x="6701051" y="332244"/>
            <a:ext cx="5067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开始监测的时候锁死界面，只有按键可用。停止记录时，才可以切换黄色</a:t>
            </a:r>
            <a:r>
              <a:rPr lang="en-US" altLang="zh-CN" dirty="0"/>
              <a:t>TAB</a:t>
            </a:r>
            <a:endParaRPr lang="zh-CN" altLang="en-US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560FC76A-915B-4B07-A89A-68F64C86EE0F}"/>
              </a:ext>
            </a:extLst>
          </p:cNvPr>
          <p:cNvSpPr/>
          <p:nvPr/>
        </p:nvSpPr>
        <p:spPr>
          <a:xfrm>
            <a:off x="9792270" y="5240742"/>
            <a:ext cx="1972101" cy="7983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停止记录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E043215F-1C5F-4BF0-9B06-C8FC228367C3}"/>
              </a:ext>
            </a:extLst>
          </p:cNvPr>
          <p:cNvGrpSpPr/>
          <p:nvPr/>
        </p:nvGrpSpPr>
        <p:grpSpPr>
          <a:xfrm>
            <a:off x="1377286" y="2185996"/>
            <a:ext cx="4460544" cy="1398247"/>
            <a:chOff x="241111" y="2339536"/>
            <a:chExt cx="4460544" cy="1398247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7C343DB5-4B30-462C-B3B8-502B29FCD0FA}"/>
                </a:ext>
              </a:extLst>
            </p:cNvPr>
            <p:cNvSpPr/>
            <p:nvPr/>
          </p:nvSpPr>
          <p:spPr>
            <a:xfrm>
              <a:off x="241111" y="2339536"/>
              <a:ext cx="980366" cy="13863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注射泵</a:t>
              </a:r>
              <a:r>
                <a:rPr lang="en-US" altLang="zh-CN" dirty="0"/>
                <a:t>1</a:t>
              </a:r>
              <a:r>
                <a:rPr lang="zh-CN" altLang="en-US" dirty="0"/>
                <a:t>图示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F53A0C70-4F4B-405C-B795-AA671E7B4A5D}"/>
                </a:ext>
              </a:extLst>
            </p:cNvPr>
            <p:cNvSpPr/>
            <p:nvPr/>
          </p:nvSpPr>
          <p:spPr>
            <a:xfrm>
              <a:off x="1401170" y="2339536"/>
              <a:ext cx="980366" cy="13863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注射泵</a:t>
              </a:r>
              <a:r>
                <a:rPr lang="en-US" altLang="zh-CN" dirty="0"/>
                <a:t>2</a:t>
              </a:r>
              <a:r>
                <a:rPr lang="zh-CN" altLang="en-US" dirty="0"/>
                <a:t>图示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78339678-44E6-4760-A172-9032ECA8F633}"/>
                </a:ext>
              </a:extLst>
            </p:cNvPr>
            <p:cNvSpPr/>
            <p:nvPr/>
          </p:nvSpPr>
          <p:spPr>
            <a:xfrm>
              <a:off x="2561230" y="2347416"/>
              <a:ext cx="980366" cy="13863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注射泵</a:t>
              </a:r>
              <a:r>
                <a:rPr lang="en-US" altLang="zh-CN" dirty="0"/>
                <a:t>3</a:t>
              </a:r>
              <a:r>
                <a:rPr lang="zh-CN" altLang="en-US" dirty="0"/>
                <a:t>图示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E1CE0C1-F9EC-4EC1-B585-36F16F3240F6}"/>
                </a:ext>
              </a:extLst>
            </p:cNvPr>
            <p:cNvSpPr/>
            <p:nvPr/>
          </p:nvSpPr>
          <p:spPr>
            <a:xfrm>
              <a:off x="3721289" y="2351480"/>
              <a:ext cx="980366" cy="13863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注射泵</a:t>
              </a:r>
              <a:r>
                <a:rPr lang="en-US" altLang="zh-CN" dirty="0"/>
                <a:t>4</a:t>
              </a:r>
              <a:r>
                <a:rPr lang="zh-CN" altLang="en-US" dirty="0"/>
                <a:t>图示</a:t>
              </a: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D4979144-0E68-45AD-A017-99A7692A22D5}"/>
              </a:ext>
            </a:extLst>
          </p:cNvPr>
          <p:cNvSpPr txBox="1"/>
          <p:nvPr/>
        </p:nvSpPr>
        <p:spPr>
          <a:xfrm>
            <a:off x="-384415" y="2506723"/>
            <a:ext cx="1949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颜色占比表达剩余量，文本显示注射总量（</a:t>
            </a:r>
            <a:r>
              <a:rPr lang="en-US" altLang="zh-CN" dirty="0"/>
              <a:t>0-3</a:t>
            </a:r>
            <a:r>
              <a:rPr lang="zh-CN" altLang="en-US" dirty="0"/>
              <a:t>位）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C332AFC-C07D-4328-9A7D-7DCD7F02B55E}"/>
              </a:ext>
            </a:extLst>
          </p:cNvPr>
          <p:cNvSpPr/>
          <p:nvPr/>
        </p:nvSpPr>
        <p:spPr>
          <a:xfrm>
            <a:off x="427629" y="3750780"/>
            <a:ext cx="5495499" cy="1203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注射日志（滚动文本框）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A9793A7-0A9B-4F39-A913-885D4A05B5BC}"/>
              </a:ext>
            </a:extLst>
          </p:cNvPr>
          <p:cNvSpPr txBox="1"/>
          <p:nvPr/>
        </p:nvSpPr>
        <p:spPr>
          <a:xfrm>
            <a:off x="7972185" y="5111424"/>
            <a:ext cx="19493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弹框，确认是否保存（保存</a:t>
            </a:r>
            <a:r>
              <a:rPr lang="en-US" altLang="zh-CN" dirty="0"/>
              <a:t>/</a:t>
            </a:r>
            <a:r>
              <a:rPr lang="zh-CN" altLang="en-US" dirty="0"/>
              <a:t>不保存</a:t>
            </a:r>
            <a:r>
              <a:rPr lang="en-US" altLang="zh-CN" dirty="0"/>
              <a:t>/</a:t>
            </a:r>
            <a:r>
              <a:rPr lang="zh-CN" altLang="en-US" dirty="0"/>
              <a:t>取消）；如果不保存，再问一遍确认一下</a:t>
            </a:r>
          </a:p>
        </p:txBody>
      </p:sp>
    </p:spTree>
    <p:extLst>
      <p:ext uri="{BB962C8B-B14F-4D97-AF65-F5344CB8AC3E}">
        <p14:creationId xmlns:p14="http://schemas.microsoft.com/office/powerpoint/2010/main" val="1627525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D29C9A00-2E28-4BFA-AF25-1D3A6E903D4A}"/>
              </a:ext>
            </a:extLst>
          </p:cNvPr>
          <p:cNvGrpSpPr/>
          <p:nvPr/>
        </p:nvGrpSpPr>
        <p:grpSpPr>
          <a:xfrm>
            <a:off x="1221476" y="383442"/>
            <a:ext cx="3370996" cy="790265"/>
            <a:chOff x="1221476" y="383442"/>
            <a:chExt cx="3370996" cy="790265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5F97D05-A493-4D31-9A66-B3730901DCB9}"/>
                </a:ext>
              </a:extLst>
            </p:cNvPr>
            <p:cNvSpPr/>
            <p:nvPr/>
          </p:nvSpPr>
          <p:spPr>
            <a:xfrm>
              <a:off x="1221476" y="383442"/>
              <a:ext cx="1050876" cy="7902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F97A986-8A15-4C76-8DFC-F5021C8FC3A6}"/>
                </a:ext>
              </a:extLst>
            </p:cNvPr>
            <p:cNvSpPr/>
            <p:nvPr/>
          </p:nvSpPr>
          <p:spPr>
            <a:xfrm>
              <a:off x="2381536" y="383442"/>
              <a:ext cx="1050876" cy="7902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05899EE-4587-4CC0-B9E4-E92202B1E683}"/>
                </a:ext>
              </a:extLst>
            </p:cNvPr>
            <p:cNvSpPr/>
            <p:nvPr/>
          </p:nvSpPr>
          <p:spPr>
            <a:xfrm>
              <a:off x="3541596" y="383442"/>
              <a:ext cx="1050876" cy="7902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历史数据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D799B891-0795-4A00-B62C-1246B2C1D142}"/>
              </a:ext>
            </a:extLst>
          </p:cNvPr>
          <p:cNvSpPr/>
          <p:nvPr/>
        </p:nvSpPr>
        <p:spPr>
          <a:xfrm>
            <a:off x="341194" y="1603612"/>
            <a:ext cx="2674962" cy="465258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编号选择</a:t>
            </a:r>
            <a:endParaRPr lang="en-US" altLang="zh-CN" dirty="0"/>
          </a:p>
          <a:p>
            <a:pPr algn="ctr"/>
            <a:r>
              <a:rPr lang="zh-CN" altLang="en-US" dirty="0"/>
              <a:t>（滚动条）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27CF667-AFCF-41E4-B098-13A41155C281}"/>
              </a:ext>
            </a:extLst>
          </p:cNvPr>
          <p:cNvSpPr/>
          <p:nvPr/>
        </p:nvSpPr>
        <p:spPr>
          <a:xfrm>
            <a:off x="3234520" y="1473958"/>
            <a:ext cx="7895230" cy="4920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1A551BE-29CF-4259-8FAE-FB004E6BAFDA}"/>
              </a:ext>
            </a:extLst>
          </p:cNvPr>
          <p:cNvSpPr/>
          <p:nvPr/>
        </p:nvSpPr>
        <p:spPr>
          <a:xfrm>
            <a:off x="3766782" y="1869743"/>
            <a:ext cx="6769290" cy="805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相应</a:t>
            </a:r>
            <a:r>
              <a:rPr lang="en-US" altLang="zh-CN" dirty="0"/>
              <a:t>MySQL</a:t>
            </a:r>
            <a:r>
              <a:rPr lang="zh-CN" altLang="en-US" dirty="0"/>
              <a:t>的表的某一列的折线图</a:t>
            </a:r>
            <a:endParaRPr lang="en-US" altLang="zh-CN" dirty="0"/>
          </a:p>
          <a:p>
            <a:pPr algn="ctr"/>
            <a:r>
              <a:rPr lang="zh-CN" altLang="en-US" dirty="0"/>
              <a:t>默认全部显示，带下标范围选择功能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D2ACE63-77E6-471C-B20D-C94ACDB29515}"/>
              </a:ext>
            </a:extLst>
          </p:cNvPr>
          <p:cNvSpPr/>
          <p:nvPr/>
        </p:nvSpPr>
        <p:spPr>
          <a:xfrm>
            <a:off x="3766782" y="2731826"/>
            <a:ext cx="6769290" cy="805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相应</a:t>
            </a:r>
            <a:r>
              <a:rPr lang="en-US" altLang="zh-CN" dirty="0"/>
              <a:t>MySQL</a:t>
            </a:r>
            <a:r>
              <a:rPr lang="zh-CN" altLang="en-US" dirty="0"/>
              <a:t>的表的某一列的折线图</a:t>
            </a:r>
            <a:endParaRPr lang="en-US" altLang="zh-CN" dirty="0"/>
          </a:p>
          <a:p>
            <a:pPr algn="ctr"/>
            <a:r>
              <a:rPr lang="zh-CN" altLang="en-US" dirty="0"/>
              <a:t>默认全部显示，带下标范围选择功能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27F4D2F-E2A1-40DD-93C6-CBFDCBADAB45}"/>
              </a:ext>
            </a:extLst>
          </p:cNvPr>
          <p:cNvSpPr/>
          <p:nvPr/>
        </p:nvSpPr>
        <p:spPr>
          <a:xfrm>
            <a:off x="3766782" y="3593909"/>
            <a:ext cx="6769290" cy="805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相应</a:t>
            </a:r>
            <a:r>
              <a:rPr lang="en-US" altLang="zh-CN" dirty="0"/>
              <a:t>MySQL</a:t>
            </a:r>
            <a:r>
              <a:rPr lang="zh-CN" altLang="en-US" dirty="0"/>
              <a:t>的表的某一列的折线图</a:t>
            </a:r>
            <a:endParaRPr lang="en-US" altLang="zh-CN" dirty="0"/>
          </a:p>
          <a:p>
            <a:pPr algn="ctr"/>
            <a:r>
              <a:rPr lang="zh-CN" altLang="en-US" dirty="0"/>
              <a:t>默认全部显示，带下标范围选择功能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DA00216-6342-4522-A98D-6A3CB5C4B5AB}"/>
              </a:ext>
            </a:extLst>
          </p:cNvPr>
          <p:cNvSpPr/>
          <p:nvPr/>
        </p:nvSpPr>
        <p:spPr>
          <a:xfrm>
            <a:off x="3616657" y="5547815"/>
            <a:ext cx="1098644" cy="6414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下标范围输入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9FA8996-F9E9-46F3-A6CB-F51E5069EB6A}"/>
              </a:ext>
            </a:extLst>
          </p:cNvPr>
          <p:cNvSpPr txBox="1"/>
          <p:nvPr/>
        </p:nvSpPr>
        <p:spPr>
          <a:xfrm>
            <a:off x="8911325" y="4788804"/>
            <a:ext cx="195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带滚轮缩放功能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439DCC1-23D7-48CF-A733-F164AC4C2ECC}"/>
              </a:ext>
            </a:extLst>
          </p:cNvPr>
          <p:cNvSpPr/>
          <p:nvPr/>
        </p:nvSpPr>
        <p:spPr>
          <a:xfrm>
            <a:off x="4785057" y="5547815"/>
            <a:ext cx="1098644" cy="6414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下标范围输入</a:t>
            </a:r>
          </a:p>
        </p:txBody>
      </p:sp>
    </p:spTree>
    <p:extLst>
      <p:ext uri="{BB962C8B-B14F-4D97-AF65-F5344CB8AC3E}">
        <p14:creationId xmlns:p14="http://schemas.microsoft.com/office/powerpoint/2010/main" val="1995293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222</Words>
  <Application>Microsoft Office PowerPoint</Application>
  <PresentationFormat>宽屏</PresentationFormat>
  <Paragraphs>40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席望</dc:creator>
  <cp:lastModifiedBy>席望</cp:lastModifiedBy>
  <cp:revision>24</cp:revision>
  <dcterms:created xsi:type="dcterms:W3CDTF">2021-06-17T11:20:43Z</dcterms:created>
  <dcterms:modified xsi:type="dcterms:W3CDTF">2021-06-17T12:17:48Z</dcterms:modified>
</cp:coreProperties>
</file>