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8" r:id="rId7"/>
    <p:sldId id="267" r:id="rId8"/>
    <p:sldId id="266" r:id="rId9"/>
    <p:sldId id="257" r:id="rId10"/>
    <p:sldId id="258" r:id="rId11"/>
    <p:sldId id="260" r:id="rId12"/>
    <p:sldId id="259" r:id="rId13"/>
    <p:sldId id="269" r:id="rId14"/>
    <p:sldId id="273" r:id="rId15"/>
    <p:sldId id="27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7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0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9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CC25-1A4F-49B7-AAE7-A62458AB75E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Программа-тренажёр для тренировки таблицы умножения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11634" y="3602037"/>
            <a:ext cx="6818812" cy="3099209"/>
          </a:xfrm>
        </p:spPr>
        <p:txBody>
          <a:bodyPr>
            <a:noAutofit/>
          </a:bodyPr>
          <a:lstStyle/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Фирсова Мария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 «Д» класс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ГБОУ школа №185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 – 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Рыжова Светлана Фёдоровна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21" y="0"/>
            <a:ext cx="9016604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105835"/>
            <a:ext cx="9625801" cy="67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0"/>
            <a:ext cx="10476411" cy="67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072938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Испытания программы в классе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26" y="1690689"/>
            <a:ext cx="6817526" cy="5113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3" t="14771"/>
          <a:stretch/>
        </p:blipFill>
        <p:spPr>
          <a:xfrm>
            <a:off x="156753" y="1802675"/>
            <a:ext cx="4836213" cy="3741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3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072938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Испытания программы в классе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7" y="2286000"/>
            <a:ext cx="5629636" cy="4222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02" y="2112693"/>
            <a:ext cx="6029795" cy="4522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8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072938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Испытания программы в классе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" y="1536234"/>
            <a:ext cx="6555160" cy="4916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888" y="2786667"/>
            <a:ext cx="5305926" cy="3979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8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Итоги</a:t>
            </a:r>
            <a:r>
              <a:rPr lang="en-US" sz="6000" dirty="0" smtClean="0">
                <a:latin typeface="Arial Black" panose="020B0A04020102020204" pitchFamily="34" charset="0"/>
              </a:rPr>
              <a:t> 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1578881"/>
            <a:ext cx="11678194" cy="5109301"/>
          </a:xfrm>
        </p:spPr>
        <p:txBody>
          <a:bodyPr>
            <a:normAutofit/>
          </a:bodyPr>
          <a:lstStyle/>
          <a:p>
            <a:pPr lvl="0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работает на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подстраивается под прогресс пользователя (примеры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, которые вызывают сложность,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попадаются чаще).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настройки находятся в отдельном месте и легко меняются.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выводит статистику результатов.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/>
          </a:p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lieved Face Emoji (U+1F60C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781" y="557053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Итоги </a:t>
            </a:r>
            <a:r>
              <a:rPr lang="en-US" sz="6000" dirty="0" smtClean="0">
                <a:latin typeface="Arial Black" panose="020B0A04020102020204" pitchFamily="34" charset="0"/>
              </a:rPr>
              <a:t> 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1" y="1322023"/>
            <a:ext cx="11678192" cy="1164319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поддержки нескольких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199" y="2161041"/>
            <a:ext cx="10670177" cy="110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Итоги </a:t>
            </a:r>
            <a:r>
              <a:rPr lang="en-US" sz="6000" dirty="0" smtClean="0">
                <a:latin typeface="Arial Black" panose="020B0A04020102020204" pitchFamily="34" charset="0"/>
              </a:rPr>
              <a:t> 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74321" y="2860765"/>
            <a:ext cx="11795760" cy="364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автоматический переход к следующему примеру сразу после завершения отведенного на пример времени.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звуковое сопровождение (3 разных звука: для правильного ввода, для ошибки и для тайм-аута).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представление прогресса каждого пользователя за период времени.</a:t>
            </a: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miley Having an Idea! | Symbols &amp; Emotic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r="20401"/>
          <a:stretch/>
        </p:blipFill>
        <p:spPr bwMode="auto">
          <a:xfrm>
            <a:off x="7550331" y="2062388"/>
            <a:ext cx="1162595" cy="112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4471" t="22584" r="15225" b="24323"/>
          <a:stretch/>
        </p:blipFill>
        <p:spPr>
          <a:xfrm>
            <a:off x="7866560" y="246537"/>
            <a:ext cx="952354" cy="9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9731" cy="5931172"/>
          </a:xfrm>
        </p:spPr>
        <p:txBody>
          <a:bodyPr>
            <a:normAutofit/>
          </a:bodyPr>
          <a:lstStyle/>
          <a:p>
            <a:endParaRPr lang="ru-RU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Актуальность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1400" y="15788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успешного овладения таблицей умножения необходима длительная и регулярная тренировка. 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Цель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1400" y="15788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создать компьютерную программу-тренажёр для отработки таблицы </a:t>
            </a:r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умножения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Задачи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857" y="1578881"/>
            <a:ext cx="11582400" cy="4981575"/>
          </a:xfrm>
        </p:spPr>
        <p:txBody>
          <a:bodyPr>
            <a:normAutofit/>
          </a:bodyPr>
          <a:lstStyle/>
          <a:p>
            <a:pPr lvl="0"/>
            <a:r>
              <a:rPr lang="ru-RU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</a:t>
            </a:r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Изучить основы этого языка.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возможности моей программы.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Убедиться, что одноклассникам будет полезен такой тренажёр.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Научить одноклассников пользоваться программой.</a:t>
            </a:r>
          </a:p>
        </p:txBody>
      </p:sp>
    </p:spTree>
    <p:extLst>
      <p:ext uri="{BB962C8B-B14F-4D97-AF65-F5344CB8AC3E}">
        <p14:creationId xmlns:p14="http://schemas.microsoft.com/office/powerpoint/2010/main" val="25761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Выбор языка программирования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857" y="1578881"/>
            <a:ext cx="11582400" cy="5279119"/>
          </a:xfrm>
        </p:spPr>
        <p:txBody>
          <a:bodyPr>
            <a:normAutofit lnSpcReduction="10000"/>
          </a:bodyPr>
          <a:lstStyle/>
          <a:p>
            <a:pPr lvl="0"/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удобен как «первый язык программирования». Он позволяет быстро начать писать работающие программы, не сильно углубляясь в устройство компьютера.</a:t>
            </a:r>
          </a:p>
          <a:p>
            <a:pPr lvl="0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Для него существует огромное количество внешних библиотек (которые легко доступны для поиска и установки) для расширения возможностей программ. </a:t>
            </a:r>
          </a:p>
          <a:p>
            <a:pPr lvl="0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Это настоящий (взрослый) язык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9459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5943" y="228431"/>
            <a:ext cx="5646056" cy="14622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Н</a:t>
            </a:r>
            <a:r>
              <a:rPr lang="ru-RU" sz="6000" dirty="0" smtClean="0">
                <a:latin typeface="Arial Black" panose="020B0A04020102020204" pitchFamily="34" charset="0"/>
              </a:rPr>
              <a:t>астройки программы: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Dungeons &amp; Dragons d20 System Saving throw Компьютерные иконки Dice,  другие, угол, прямоугольник png | PNGEg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406" y="-28248"/>
            <a:ext cx="6827520" cy="67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800077" y="2009392"/>
            <a:ext cx="1770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4*6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19620942">
            <a:off x="2814006" y="2602769"/>
            <a:ext cx="22580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5.6 </a:t>
            </a:r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9077" y="2536675"/>
            <a:ext cx="1770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45:</a:t>
            </a:r>
            <a:r>
              <a:rPr lang="ru-RU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569956">
            <a:off x="763872" y="3317179"/>
            <a:ext cx="198633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ru-RU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1652659">
            <a:off x="3348540" y="4476218"/>
            <a:ext cx="22580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ru-RU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.0сек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17855955">
            <a:off x="874413" y="4629431"/>
            <a:ext cx="14377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ru-RU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652659">
            <a:off x="2689461" y="5184601"/>
            <a:ext cx="22580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ru-RU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17632165">
            <a:off x="779590" y="5075660"/>
            <a:ext cx="27610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ru-RU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1052360">
            <a:off x="2450064" y="5534151"/>
            <a:ext cx="14002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20:2</a:t>
            </a:r>
            <a:endParaRPr lang="ru-RU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1052360">
            <a:off x="3910532" y="3722911"/>
            <a:ext cx="1437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4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ru-RU" sz="4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53754" y="639588"/>
            <a:ext cx="1770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ru-RU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14662282">
            <a:off x="3426302" y="887515"/>
            <a:ext cx="18687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.0</a:t>
            </a:r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6458707" y="2084061"/>
            <a:ext cx="5467681" cy="459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Диапазон </a:t>
            </a: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множителей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примеров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 на пример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трафы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57" y="147410"/>
            <a:ext cx="119452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Как устроен выбор </a:t>
            </a:r>
            <a:r>
              <a:rPr lang="ru-RU" sz="6000" dirty="0" smtClean="0">
                <a:latin typeface="Arial Black" panose="020B0A04020102020204" pitchFamily="34" charset="0"/>
              </a:rPr>
              <a:t>примера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758560"/>
              </p:ext>
            </p:extLst>
          </p:nvPr>
        </p:nvGraphicFramePr>
        <p:xfrm>
          <a:off x="210458" y="1005838"/>
          <a:ext cx="11749314" cy="545301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95119">
                  <a:extLst>
                    <a:ext uri="{9D8B030D-6E8A-4147-A177-3AD203B41FA5}">
                      <a16:colId xmlns:a16="http://schemas.microsoft.com/office/drawing/2014/main" val="1176830032"/>
                    </a:ext>
                  </a:extLst>
                </a:gridCol>
                <a:gridCol w="7554195">
                  <a:extLst>
                    <a:ext uri="{9D8B030D-6E8A-4147-A177-3AD203B41FA5}">
                      <a16:colId xmlns:a16="http://schemas.microsoft.com/office/drawing/2014/main" val="4248977999"/>
                    </a:ext>
                  </a:extLst>
                </a:gridCol>
              </a:tblGrid>
              <a:tr h="2726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решён правильно 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учитывается именно это время ответа на вопрос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43639"/>
                  </a:ext>
                </a:extLst>
              </a:tr>
              <a:tr h="2726509">
                <a:tc>
                  <a:txBody>
                    <a:bodyPr/>
                    <a:lstStyle/>
                    <a:p>
                      <a:pPr algn="ctr"/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решён неправильно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ответа заменяется штрафом за ошибку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7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6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57" y="147410"/>
            <a:ext cx="119452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Как устроен выбор </a:t>
            </a:r>
            <a:r>
              <a:rPr lang="ru-RU" sz="6000" dirty="0" smtClean="0">
                <a:latin typeface="Arial Black" panose="020B0A04020102020204" pitchFamily="34" charset="0"/>
              </a:rPr>
              <a:t>примера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090776"/>
              </p:ext>
            </p:extLst>
          </p:nvPr>
        </p:nvGraphicFramePr>
        <p:xfrm>
          <a:off x="210457" y="1005839"/>
          <a:ext cx="11807372" cy="571896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15849">
                  <a:extLst>
                    <a:ext uri="{9D8B030D-6E8A-4147-A177-3AD203B41FA5}">
                      <a16:colId xmlns:a16="http://schemas.microsoft.com/office/drawing/2014/main" val="1176830032"/>
                    </a:ext>
                  </a:extLst>
                </a:gridCol>
                <a:gridCol w="7591523">
                  <a:extLst>
                    <a:ext uri="{9D8B030D-6E8A-4147-A177-3AD203B41FA5}">
                      <a16:colId xmlns:a16="http://schemas.microsoft.com/office/drawing/2014/main" val="4248977999"/>
                    </a:ext>
                  </a:extLst>
                </a:gridCol>
              </a:tblGrid>
              <a:tr h="2667394">
                <a:tc>
                  <a:txBody>
                    <a:bodyPr/>
                    <a:lstStyle/>
                    <a:p>
                      <a:pPr algn="ctr"/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не решён вовремя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ответа заменяется штрафом за превышение времени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16857"/>
                  </a:ext>
                </a:extLst>
              </a:tr>
              <a:tr h="2945281">
                <a:tc>
                  <a:txBody>
                    <a:bodyPr/>
                    <a:lstStyle/>
                    <a:p>
                      <a:pPr algn="ctr"/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не встречался ранее 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ответа заменяется штрафом за новый пример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9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9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"/>
            <a:ext cx="8951154" cy="6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314</Words>
  <Application>Microsoft Office PowerPoint</Application>
  <PresentationFormat>Широкоэкранный</PresentationFormat>
  <Paragraphs>65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Тема Office</vt:lpstr>
      <vt:lpstr>Программа-тренажёр для тренировки таблицы умножения</vt:lpstr>
      <vt:lpstr>Актуальность</vt:lpstr>
      <vt:lpstr>Цель</vt:lpstr>
      <vt:lpstr>Задачи</vt:lpstr>
      <vt:lpstr>Выбор языка программирования</vt:lpstr>
      <vt:lpstr>Настройки программы:</vt:lpstr>
      <vt:lpstr>Как устроен выбор примера </vt:lpstr>
      <vt:lpstr>Как устроен выбор примера </vt:lpstr>
      <vt:lpstr>Презентация PowerPoint</vt:lpstr>
      <vt:lpstr>Презентация PowerPoint</vt:lpstr>
      <vt:lpstr>Презентация PowerPoint</vt:lpstr>
      <vt:lpstr>Презентация PowerPoint</vt:lpstr>
      <vt:lpstr>Испытания программы в классе</vt:lpstr>
      <vt:lpstr>Испытания программы в классе</vt:lpstr>
      <vt:lpstr>Испытания программы в классе</vt:lpstr>
      <vt:lpstr>Итоги </vt:lpstr>
      <vt:lpstr>Итоги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Программа-тренажёр для тренировки таблицы умножения</dc:title>
  <dc:creator>Мария</dc:creator>
  <cp:lastModifiedBy>Мария</cp:lastModifiedBy>
  <cp:revision>43</cp:revision>
  <dcterms:created xsi:type="dcterms:W3CDTF">2025-01-25T13:35:16Z</dcterms:created>
  <dcterms:modified xsi:type="dcterms:W3CDTF">2025-02-02T19:53:35Z</dcterms:modified>
</cp:coreProperties>
</file>