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4" r:id="rId5"/>
    <p:sldId id="265" r:id="rId6"/>
    <p:sldId id="268" r:id="rId7"/>
    <p:sldId id="267" r:id="rId8"/>
    <p:sldId id="266" r:id="rId9"/>
    <p:sldId id="257" r:id="rId10"/>
    <p:sldId id="258" r:id="rId11"/>
    <p:sldId id="260" r:id="rId12"/>
    <p:sldId id="259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4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CC25-1A4F-49B7-AAE7-A62458AB75E5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97D2-10E5-46D6-918B-E12795BEB8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43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CC25-1A4F-49B7-AAE7-A62458AB75E5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97D2-10E5-46D6-918B-E12795BEB8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87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CC25-1A4F-49B7-AAE7-A62458AB75E5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97D2-10E5-46D6-918B-E12795BEB8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57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CC25-1A4F-49B7-AAE7-A62458AB75E5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97D2-10E5-46D6-918B-E12795BEB8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79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CC25-1A4F-49B7-AAE7-A62458AB75E5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97D2-10E5-46D6-918B-E12795BEB8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934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CC25-1A4F-49B7-AAE7-A62458AB75E5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97D2-10E5-46D6-918B-E12795BEB8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42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CC25-1A4F-49B7-AAE7-A62458AB75E5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97D2-10E5-46D6-918B-E12795BEB8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86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CC25-1A4F-49B7-AAE7-A62458AB75E5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97D2-10E5-46D6-918B-E12795BEB8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024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CC25-1A4F-49B7-AAE7-A62458AB75E5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97D2-10E5-46D6-918B-E12795BEB8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07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CC25-1A4F-49B7-AAE7-A62458AB75E5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97D2-10E5-46D6-918B-E12795BEB8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093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CC25-1A4F-49B7-AAE7-A62458AB75E5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097D2-10E5-46D6-918B-E12795BEB8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64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9CC25-1A4F-49B7-AAE7-A62458AB75E5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097D2-10E5-46D6-918B-E12795BEB8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639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Arial Black" panose="020B0A04020102020204" pitchFamily="34" charset="0"/>
              </a:rPr>
              <a:t>Программа-тренажёр для тренировки таблицы умножения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11634" y="3602037"/>
            <a:ext cx="6818812" cy="3099209"/>
          </a:xfrm>
        </p:spPr>
        <p:txBody>
          <a:bodyPr>
            <a:noAutofit/>
          </a:bodyPr>
          <a:lstStyle/>
          <a:p>
            <a:pPr algn="r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Фирсова Мария</a:t>
            </a:r>
          </a:p>
          <a:p>
            <a:pPr algn="r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3 «Д» класс</a:t>
            </a:r>
          </a:p>
          <a:p>
            <a:pPr algn="r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ГБОУ школа №185</a:t>
            </a:r>
          </a:p>
          <a:p>
            <a:pPr algn="r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Руководитель – </a:t>
            </a:r>
          </a:p>
          <a:p>
            <a:pPr algn="r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Рыжова Светлана Фёдоровна</a:t>
            </a:r>
          </a:p>
          <a:p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39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621" y="0"/>
            <a:ext cx="9016604" cy="676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5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851" y="105835"/>
            <a:ext cx="9625801" cy="675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13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966" y="0"/>
            <a:ext cx="10476411" cy="672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9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072938" cy="169068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dirty="0" smtClean="0">
                <a:latin typeface="Arial Black" panose="020B0A04020102020204" pitchFamily="34" charset="0"/>
              </a:rPr>
              <a:t>Испытания программы в классе</a:t>
            </a:r>
            <a:endParaRPr lang="ru-RU" sz="6000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8669" y="2193244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ru-RU" sz="5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91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 smtClean="0">
                <a:latin typeface="Arial Black" panose="020B0A04020102020204" pitchFamily="34" charset="0"/>
              </a:rPr>
              <a:t>Итоги</a:t>
            </a:r>
            <a:r>
              <a:rPr lang="en-US" sz="6000" dirty="0" smtClean="0">
                <a:latin typeface="Arial Black" panose="020B0A04020102020204" pitchFamily="34" charset="0"/>
              </a:rPr>
              <a:t> </a:t>
            </a:r>
            <a:endParaRPr lang="ru-RU" sz="6000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2880" y="1578881"/>
            <a:ext cx="11678194" cy="5109301"/>
          </a:xfrm>
        </p:spPr>
        <p:txBody>
          <a:bodyPr>
            <a:normAutofit/>
          </a:bodyPr>
          <a:lstStyle/>
          <a:p>
            <a:pPr lvl="0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Программа работает на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Windows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Программа подстраивается под прогресс пользователя (примеры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, которые вызывают сложность,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попадаются чаще).</a:t>
            </a:r>
          </a:p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Все настройки находятся в отдельном месте и легко меняются.</a:t>
            </a:r>
          </a:p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Программа выводит статистику результатов.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ru-RU" dirty="0"/>
          </a:p>
          <a:p>
            <a:pPr marL="0" indent="0" algn="ctr">
              <a:buNone/>
            </a:pPr>
            <a:endParaRPr lang="ru-RU" sz="5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Relieved Face Emoji (U+1F60C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9781" y="557053"/>
            <a:ext cx="941705" cy="9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47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299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>
                <a:latin typeface="Arial Black" panose="020B0A04020102020204" pitchFamily="34" charset="0"/>
              </a:rPr>
              <a:t>Итоги </a:t>
            </a:r>
            <a:r>
              <a:rPr lang="en-US" sz="6000" dirty="0" smtClean="0">
                <a:latin typeface="Arial Black" panose="020B0A04020102020204" pitchFamily="34" charset="0"/>
              </a:rPr>
              <a:t> </a:t>
            </a:r>
            <a:endParaRPr lang="ru-RU" sz="6000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2881" y="1322023"/>
            <a:ext cx="11678192" cy="1164319"/>
          </a:xfrm>
        </p:spPr>
        <p:txBody>
          <a:bodyPr>
            <a:normAutofit/>
          </a:bodyPr>
          <a:lstStyle/>
          <a:p>
            <a:pPr lvl="0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Нет поддержки нескольких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пользователей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ru-RU" sz="5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199" y="2161041"/>
            <a:ext cx="10670177" cy="1103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6000" dirty="0" smtClean="0">
                <a:latin typeface="Arial Black" panose="020B0A04020102020204" pitchFamily="34" charset="0"/>
              </a:rPr>
              <a:t>Итоги </a:t>
            </a:r>
            <a:r>
              <a:rPr lang="en-US" sz="6000" dirty="0" smtClean="0">
                <a:latin typeface="Arial Black" panose="020B0A04020102020204" pitchFamily="34" charset="0"/>
              </a:rPr>
              <a:t> </a:t>
            </a:r>
            <a:endParaRPr lang="ru-RU" sz="6000" dirty="0">
              <a:latin typeface="Arial Black" panose="020B0A04020102020204" pitchFamily="34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74321" y="2860765"/>
            <a:ext cx="11795760" cy="3644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 smtClean="0"/>
          </a:p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Добавить автоматический переход к следующему примеру сразу после завершения отведенного на пример времени.</a:t>
            </a:r>
          </a:p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Добавить звуковое сопровождение (3 разных звука: для правильного ввода, для ошибки и для тайм-аута).</a:t>
            </a:r>
          </a:p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Добавить представление прогресса каждого пользователя за период времени.</a:t>
            </a:r>
            <a:endParaRPr lang="ru-RU" sz="5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Smiley Having an Idea! | Symbols &amp; Emoticon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8" r="20401"/>
          <a:stretch/>
        </p:blipFill>
        <p:spPr bwMode="auto">
          <a:xfrm>
            <a:off x="7550331" y="2062388"/>
            <a:ext cx="1162595" cy="112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rcRect l="14471" t="22584" r="15225" b="24323"/>
          <a:stretch/>
        </p:blipFill>
        <p:spPr>
          <a:xfrm>
            <a:off x="7866560" y="246537"/>
            <a:ext cx="952354" cy="95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32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69731" cy="5931172"/>
          </a:xfrm>
        </p:spPr>
        <p:txBody>
          <a:bodyPr>
            <a:normAutofit/>
          </a:bodyPr>
          <a:lstStyle/>
          <a:p>
            <a:endParaRPr lang="ru-RU" sz="9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038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 smtClean="0">
                <a:latin typeface="Arial Black" panose="020B0A04020102020204" pitchFamily="34" charset="0"/>
              </a:rPr>
              <a:t>Актуальность</a:t>
            </a:r>
            <a:endParaRPr lang="ru-RU" sz="6000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1400" y="157888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ru-RU" sz="5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ru-RU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успешного овладения таблицей умножения необходима длительная и регулярная тренировка. </a:t>
            </a:r>
            <a:endParaRPr lang="ru-RU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17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 smtClean="0">
                <a:latin typeface="Arial Black" panose="020B0A04020102020204" pitchFamily="34" charset="0"/>
              </a:rPr>
              <a:t>Цель</a:t>
            </a:r>
            <a:endParaRPr lang="ru-RU" sz="6000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1400" y="157888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ru-RU" sz="5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ru-RU" sz="5400" dirty="0">
                <a:latin typeface="Arial" panose="020B0604020202020204" pitchFamily="34" charset="0"/>
                <a:cs typeface="Arial" panose="020B0604020202020204" pitchFamily="34" charset="0"/>
              </a:rPr>
              <a:t>создать компьютерную программу-тренажёр для отработки таблицы </a:t>
            </a:r>
            <a:r>
              <a:rPr lang="ru-RU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умножения</a:t>
            </a:r>
            <a:endParaRPr lang="ru-RU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29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 smtClean="0">
                <a:latin typeface="Arial Black" panose="020B0A04020102020204" pitchFamily="34" charset="0"/>
              </a:rPr>
              <a:t>Задачи</a:t>
            </a:r>
            <a:endParaRPr lang="ru-RU" sz="6000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2857" y="1578881"/>
            <a:ext cx="11582400" cy="4981575"/>
          </a:xfrm>
        </p:spPr>
        <p:txBody>
          <a:bodyPr>
            <a:normAutofit/>
          </a:bodyPr>
          <a:lstStyle/>
          <a:p>
            <a:pPr lvl="0"/>
            <a:r>
              <a:rPr lang="ru-RU" sz="4300" dirty="0" smtClean="0">
                <a:latin typeface="Arial" panose="020B0604020202020204" pitchFamily="34" charset="0"/>
                <a:cs typeface="Arial" panose="020B0604020202020204" pitchFamily="34" charset="0"/>
              </a:rPr>
              <a:t>Выбрать </a:t>
            </a:r>
            <a:r>
              <a:rPr lang="ru-RU" sz="4300" dirty="0">
                <a:latin typeface="Arial" panose="020B0604020202020204" pitchFamily="34" charset="0"/>
                <a:cs typeface="Arial" panose="020B0604020202020204" pitchFamily="34" charset="0"/>
              </a:rPr>
              <a:t>язык программирования.</a:t>
            </a:r>
          </a:p>
          <a:p>
            <a:pPr lvl="0"/>
            <a:r>
              <a:rPr lang="ru-RU" sz="4300" dirty="0">
                <a:latin typeface="Arial" panose="020B0604020202020204" pitchFamily="34" charset="0"/>
                <a:cs typeface="Arial" panose="020B0604020202020204" pitchFamily="34" charset="0"/>
              </a:rPr>
              <a:t>Изучить основы этого языка.</a:t>
            </a:r>
          </a:p>
          <a:p>
            <a:pPr lvl="0"/>
            <a:r>
              <a:rPr lang="ru-RU" sz="4300" dirty="0">
                <a:latin typeface="Arial" panose="020B0604020202020204" pitchFamily="34" charset="0"/>
                <a:cs typeface="Arial" panose="020B0604020202020204" pitchFamily="34" charset="0"/>
              </a:rPr>
              <a:t>Определить возможности моей программы.</a:t>
            </a:r>
          </a:p>
          <a:p>
            <a:pPr lvl="0"/>
            <a:r>
              <a:rPr lang="ru-RU" sz="4300" dirty="0">
                <a:latin typeface="Arial" panose="020B0604020202020204" pitchFamily="34" charset="0"/>
                <a:cs typeface="Arial" panose="020B0604020202020204" pitchFamily="34" charset="0"/>
              </a:rPr>
              <a:t>Убедиться, что одноклассникам будет полезен такой тренажёр.</a:t>
            </a:r>
          </a:p>
          <a:p>
            <a:pPr lvl="0"/>
            <a:r>
              <a:rPr lang="ru-RU" sz="4300" dirty="0">
                <a:latin typeface="Arial" panose="020B0604020202020204" pitchFamily="34" charset="0"/>
                <a:cs typeface="Arial" panose="020B0604020202020204" pitchFamily="34" charset="0"/>
              </a:rPr>
              <a:t>Научить одноклассников пользоваться программой.</a:t>
            </a:r>
          </a:p>
        </p:txBody>
      </p:sp>
    </p:spTree>
    <p:extLst>
      <p:ext uri="{BB962C8B-B14F-4D97-AF65-F5344CB8AC3E}">
        <p14:creationId xmlns:p14="http://schemas.microsoft.com/office/powerpoint/2010/main" val="257619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dirty="0" smtClean="0">
                <a:latin typeface="Arial Black" panose="020B0A04020102020204" pitchFamily="34" charset="0"/>
              </a:rPr>
              <a:t>Выбор языка программирования</a:t>
            </a:r>
            <a:endParaRPr lang="ru-RU" sz="6000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2857" y="1578881"/>
            <a:ext cx="11582400" cy="5279119"/>
          </a:xfrm>
        </p:spPr>
        <p:txBody>
          <a:bodyPr>
            <a:normAutofit lnSpcReduction="10000"/>
          </a:bodyPr>
          <a:lstStyle/>
          <a:p>
            <a:pPr lvl="0"/>
            <a:endParaRPr lang="en-US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удобен как «первый язык программирования». Он позволяет быстро начать писать работающие программы, не сильно углубляясь в устройство компьютера.</a:t>
            </a:r>
          </a:p>
          <a:p>
            <a:pPr lvl="0"/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Для него существует огромное количество внешних библиотек (которые легко доступны для поиска и установки) для расширения возможностей программ. </a:t>
            </a:r>
          </a:p>
          <a:p>
            <a:pPr lvl="0"/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Это настоящий (взрослый) язык программирования.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94597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45943" y="228431"/>
            <a:ext cx="5646056" cy="146225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dirty="0">
                <a:latin typeface="Arial Black" panose="020B0A04020102020204" pitchFamily="34" charset="0"/>
              </a:rPr>
              <a:t>Н</a:t>
            </a:r>
            <a:r>
              <a:rPr lang="ru-RU" sz="6000" dirty="0" smtClean="0">
                <a:latin typeface="Arial Black" panose="020B0A04020102020204" pitchFamily="34" charset="0"/>
              </a:rPr>
              <a:t>астройки программы:</a:t>
            </a:r>
            <a:endParaRPr lang="ru-RU" sz="6000" dirty="0">
              <a:latin typeface="Arial Black" panose="020B0A04020102020204" pitchFamily="34" charset="0"/>
            </a:endParaRPr>
          </a:p>
        </p:txBody>
      </p:sp>
      <p:pic>
        <p:nvPicPr>
          <p:cNvPr id="1028" name="Picture 4" descr="Dungeons &amp; Dragons d20 System Saving throw Компьютерные иконки Dice,  другие, угол, прямоугольник png | PNGEg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5406" y="-28248"/>
            <a:ext cx="6827520" cy="670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2800077" y="2009392"/>
            <a:ext cx="177074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4*6</a:t>
            </a:r>
            <a:endParaRPr lang="ru-RU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 rot="19620942">
            <a:off x="2814006" y="2602769"/>
            <a:ext cx="225800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5.6 </a:t>
            </a:r>
            <a:r>
              <a:rPr lang="ru-RU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сек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39077" y="2536675"/>
            <a:ext cx="177074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45:</a:t>
            </a:r>
            <a:r>
              <a:rPr lang="ru-RU" sz="5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ru-RU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 rot="569956">
            <a:off x="763872" y="3317179"/>
            <a:ext cx="198633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</a:t>
            </a:r>
            <a:r>
              <a:rPr lang="en-US" sz="4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ru-RU" sz="4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en-US" sz="4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ru-RU" sz="4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сек</a:t>
            </a:r>
            <a:endParaRPr lang="ru-RU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1652659">
            <a:off x="3348540" y="4476218"/>
            <a:ext cx="225800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</a:t>
            </a:r>
            <a:r>
              <a:rPr lang="ru-RU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.0сек</a:t>
            </a:r>
            <a:endParaRPr lang="ru-RU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 rot="17855955">
            <a:off x="874413" y="4629431"/>
            <a:ext cx="143772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5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</a:t>
            </a:r>
            <a:r>
              <a:rPr lang="ru-RU" sz="5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ru-RU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Прямоугольник 14"/>
          <p:cNvSpPr/>
          <p:nvPr/>
        </p:nvSpPr>
        <p:spPr>
          <a:xfrm rot="1652659">
            <a:off x="2689461" y="5184601"/>
            <a:ext cx="225800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en-US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ru-RU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</a:t>
            </a:r>
            <a:r>
              <a:rPr lang="en-US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ru-RU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сек</a:t>
            </a:r>
            <a:endParaRPr lang="ru-RU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Прямоугольник 15"/>
          <p:cNvSpPr/>
          <p:nvPr/>
        </p:nvSpPr>
        <p:spPr>
          <a:xfrm rot="17632165">
            <a:off x="779590" y="5075660"/>
            <a:ext cx="276103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en-US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ru-RU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</a:t>
            </a:r>
            <a:r>
              <a:rPr lang="en-US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ru-RU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сек</a:t>
            </a:r>
            <a:endParaRPr lang="ru-RU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 rot="1052360">
            <a:off x="2450064" y="5534151"/>
            <a:ext cx="140024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20:2</a:t>
            </a:r>
            <a:endParaRPr lang="ru-RU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Прямоугольник 17"/>
          <p:cNvSpPr/>
          <p:nvPr/>
        </p:nvSpPr>
        <p:spPr>
          <a:xfrm rot="1052360">
            <a:off x="3910532" y="3722911"/>
            <a:ext cx="143772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en-US" sz="48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</a:t>
            </a:r>
            <a:r>
              <a:rPr lang="ru-RU" sz="48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ru-RU" sz="4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653754" y="639588"/>
            <a:ext cx="177074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5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</a:t>
            </a:r>
            <a:r>
              <a:rPr lang="ru-RU" sz="5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ru-RU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Прямоугольник 19"/>
          <p:cNvSpPr/>
          <p:nvPr/>
        </p:nvSpPr>
        <p:spPr>
          <a:xfrm rot="14662282">
            <a:off x="3426302" y="887515"/>
            <a:ext cx="186879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ru-RU" sz="3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.0</a:t>
            </a:r>
            <a:r>
              <a:rPr lang="en-US" sz="3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ru-RU" sz="3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сек</a:t>
            </a:r>
            <a:endParaRPr lang="ru-RU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6458707" y="2084061"/>
            <a:ext cx="5467681" cy="4595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>
              <a:buFont typeface="Arial" panose="020B0604020202020204" pitchFamily="34" charset="0"/>
              <a:buChar char="•"/>
            </a:pPr>
            <a:r>
              <a:rPr lang="ru-RU" sz="4500" dirty="0">
                <a:latin typeface="Arial" panose="020B0604020202020204" pitchFamily="34" charset="0"/>
                <a:cs typeface="Arial" panose="020B0604020202020204" pitchFamily="34" charset="0"/>
              </a:rPr>
              <a:t>Диапазон </a:t>
            </a:r>
            <a:r>
              <a:rPr lang="ru-RU" sz="4500" dirty="0" smtClean="0">
                <a:latin typeface="Arial" panose="020B0604020202020204" pitchFamily="34" charset="0"/>
                <a:cs typeface="Arial" panose="020B0604020202020204" pitchFamily="34" charset="0"/>
              </a:rPr>
              <a:t>множителей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ru-RU" sz="4500" dirty="0" smtClean="0">
                <a:latin typeface="Arial" panose="020B0604020202020204" pitchFamily="34" charset="0"/>
                <a:cs typeface="Arial" panose="020B0604020202020204" pitchFamily="34" charset="0"/>
              </a:rPr>
              <a:t>Количество примеров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ru-RU" sz="4500" dirty="0" smtClean="0">
                <a:latin typeface="Arial" panose="020B0604020202020204" pitchFamily="34" charset="0"/>
                <a:cs typeface="Arial" panose="020B0604020202020204" pitchFamily="34" charset="0"/>
              </a:rPr>
              <a:t>Время на пример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ru-RU" sz="4500" dirty="0">
                <a:latin typeface="Arial" panose="020B0604020202020204" pitchFamily="34" charset="0"/>
                <a:cs typeface="Arial" panose="020B0604020202020204" pitchFamily="34" charset="0"/>
              </a:rPr>
              <a:t>Ш</a:t>
            </a:r>
            <a:r>
              <a:rPr lang="ru-RU" sz="4500" dirty="0" smtClean="0">
                <a:latin typeface="Arial" panose="020B0604020202020204" pitchFamily="34" charset="0"/>
                <a:cs typeface="Arial" panose="020B0604020202020204" pitchFamily="34" charset="0"/>
              </a:rPr>
              <a:t>трафы</a:t>
            </a:r>
            <a:endParaRPr lang="ru-RU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67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457" y="147410"/>
            <a:ext cx="1194525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dirty="0">
                <a:latin typeface="Arial Black" panose="020B0A04020102020204" pitchFamily="34" charset="0"/>
              </a:rPr>
              <a:t>Как устроен выбор </a:t>
            </a:r>
            <a:r>
              <a:rPr lang="ru-RU" sz="6000" dirty="0" smtClean="0">
                <a:latin typeface="Arial Black" panose="020B0A04020102020204" pitchFamily="34" charset="0"/>
              </a:rPr>
              <a:t>примера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6758560"/>
              </p:ext>
            </p:extLst>
          </p:nvPr>
        </p:nvGraphicFramePr>
        <p:xfrm>
          <a:off x="210458" y="1005838"/>
          <a:ext cx="11749314" cy="5453018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195119">
                  <a:extLst>
                    <a:ext uri="{9D8B030D-6E8A-4147-A177-3AD203B41FA5}">
                      <a16:colId xmlns:a16="http://schemas.microsoft.com/office/drawing/2014/main" val="1176830032"/>
                    </a:ext>
                  </a:extLst>
                </a:gridCol>
                <a:gridCol w="7554195">
                  <a:extLst>
                    <a:ext uri="{9D8B030D-6E8A-4147-A177-3AD203B41FA5}">
                      <a16:colId xmlns:a16="http://schemas.microsoft.com/office/drawing/2014/main" val="4248977999"/>
                    </a:ext>
                  </a:extLst>
                </a:gridCol>
              </a:tblGrid>
              <a:tr h="27265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4400" b="1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Пример решён правильно </a:t>
                      </a:r>
                      <a:endParaRPr lang="ru-RU" sz="4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4400" b="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учитывается именно это время ответа на вопрос</a:t>
                      </a:r>
                    </a:p>
                    <a:p>
                      <a:endParaRPr lang="ru-RU" sz="4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043639"/>
                  </a:ext>
                </a:extLst>
              </a:tr>
              <a:tr h="2726509">
                <a:tc>
                  <a:txBody>
                    <a:bodyPr/>
                    <a:lstStyle/>
                    <a:p>
                      <a:pPr algn="ctr"/>
                      <a:r>
                        <a:rPr lang="ru-RU" sz="4400" b="1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Пример решён неправильно</a:t>
                      </a:r>
                      <a:endParaRPr lang="ru-RU" sz="4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4400" b="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время ответа заменяется штрафом за ошибку</a:t>
                      </a:r>
                    </a:p>
                    <a:p>
                      <a:endParaRPr lang="ru-RU" sz="4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974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63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457" y="147410"/>
            <a:ext cx="1194525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dirty="0">
                <a:latin typeface="Arial Black" panose="020B0A04020102020204" pitchFamily="34" charset="0"/>
              </a:rPr>
              <a:t>Как устроен выбор </a:t>
            </a:r>
            <a:r>
              <a:rPr lang="ru-RU" sz="6000" dirty="0" smtClean="0">
                <a:latin typeface="Arial Black" panose="020B0A04020102020204" pitchFamily="34" charset="0"/>
              </a:rPr>
              <a:t>примера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0090776"/>
              </p:ext>
            </p:extLst>
          </p:nvPr>
        </p:nvGraphicFramePr>
        <p:xfrm>
          <a:off x="210457" y="1005839"/>
          <a:ext cx="11807372" cy="5718961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215849">
                  <a:extLst>
                    <a:ext uri="{9D8B030D-6E8A-4147-A177-3AD203B41FA5}">
                      <a16:colId xmlns:a16="http://schemas.microsoft.com/office/drawing/2014/main" val="1176830032"/>
                    </a:ext>
                  </a:extLst>
                </a:gridCol>
                <a:gridCol w="7591523">
                  <a:extLst>
                    <a:ext uri="{9D8B030D-6E8A-4147-A177-3AD203B41FA5}">
                      <a16:colId xmlns:a16="http://schemas.microsoft.com/office/drawing/2014/main" val="4248977999"/>
                    </a:ext>
                  </a:extLst>
                </a:gridCol>
              </a:tblGrid>
              <a:tr h="2667394">
                <a:tc>
                  <a:txBody>
                    <a:bodyPr/>
                    <a:lstStyle/>
                    <a:p>
                      <a:pPr algn="ctr"/>
                      <a:r>
                        <a:rPr lang="ru-RU" sz="4400" b="1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Пример не решён вовремя</a:t>
                      </a:r>
                      <a:endParaRPr lang="ru-RU" sz="4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4400" b="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время ответа заменяется штрафом за превышение времени</a:t>
                      </a:r>
                    </a:p>
                    <a:p>
                      <a:endParaRPr lang="ru-RU" sz="4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716857"/>
                  </a:ext>
                </a:extLst>
              </a:tr>
              <a:tr h="2945281">
                <a:tc>
                  <a:txBody>
                    <a:bodyPr/>
                    <a:lstStyle/>
                    <a:p>
                      <a:pPr algn="ctr"/>
                      <a:r>
                        <a:rPr lang="ru-RU" sz="4400" b="1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Пример не встречался ранее </a:t>
                      </a:r>
                      <a:endParaRPr lang="ru-RU" sz="4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4400" b="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время ответа заменяется штрафом за новый пример</a:t>
                      </a:r>
                    </a:p>
                    <a:p>
                      <a:endParaRPr lang="ru-RU" sz="4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90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99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0" y="1"/>
            <a:ext cx="8951154" cy="6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67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1641</TotalTime>
  <Words>306</Words>
  <Application>Microsoft Office PowerPoint</Application>
  <PresentationFormat>Широкоэкранный</PresentationFormat>
  <Paragraphs>63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Тема Office</vt:lpstr>
      <vt:lpstr>Программа-тренажёр для тренировки таблицы умножения</vt:lpstr>
      <vt:lpstr>Актуальность</vt:lpstr>
      <vt:lpstr>Цель</vt:lpstr>
      <vt:lpstr>Задачи</vt:lpstr>
      <vt:lpstr>Выбор языка программирования</vt:lpstr>
      <vt:lpstr>Настройки программы:</vt:lpstr>
      <vt:lpstr>Как устроен выбор примера </vt:lpstr>
      <vt:lpstr>Как устроен выбор примера </vt:lpstr>
      <vt:lpstr>Презентация PowerPoint</vt:lpstr>
      <vt:lpstr>Презентация PowerPoint</vt:lpstr>
      <vt:lpstr>Презентация PowerPoint</vt:lpstr>
      <vt:lpstr>Презентация PowerPoint</vt:lpstr>
      <vt:lpstr>Испытания программы в классе</vt:lpstr>
      <vt:lpstr>Итоги </vt:lpstr>
      <vt:lpstr>Итоги 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Программа-тренажёр для тренировки таблицы умножения</dc:title>
  <dc:creator>Мария</dc:creator>
  <cp:lastModifiedBy>Мария</cp:lastModifiedBy>
  <cp:revision>41</cp:revision>
  <dcterms:created xsi:type="dcterms:W3CDTF">2025-01-25T13:35:16Z</dcterms:created>
  <dcterms:modified xsi:type="dcterms:W3CDTF">2025-01-28T22:45:45Z</dcterms:modified>
</cp:coreProperties>
</file>