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2"/>
  </p:notesMasterIdLst>
  <p:sldIdLst>
    <p:sldId id="256" r:id="rId2"/>
    <p:sldId id="257" r:id="rId3"/>
    <p:sldId id="269" r:id="rId4"/>
    <p:sldId id="258" r:id="rId5"/>
    <p:sldId id="270" r:id="rId6"/>
    <p:sldId id="268" r:id="rId7"/>
    <p:sldId id="259" r:id="rId8"/>
    <p:sldId id="260" r:id="rId9"/>
    <p:sldId id="271" r:id="rId10"/>
    <p:sldId id="261" r:id="rId11"/>
    <p:sldId id="273" r:id="rId12"/>
    <p:sldId id="262" r:id="rId13"/>
    <p:sldId id="272" r:id="rId14"/>
    <p:sldId id="263" r:id="rId15"/>
    <p:sldId id="264" r:id="rId16"/>
    <p:sldId id="274" r:id="rId17"/>
    <p:sldId id="265" r:id="rId18"/>
    <p:sldId id="266" r:id="rId19"/>
    <p:sldId id="275" r:id="rId20"/>
    <p:sldId id="276" r:id="rId21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3" autoAdjust="0"/>
    <p:restoredTop sz="92920" autoAdjust="0"/>
  </p:normalViewPr>
  <p:slideViewPr>
    <p:cSldViewPr snapToGrid="0">
      <p:cViewPr varScale="1">
        <p:scale>
          <a:sx n="79" d="100"/>
          <a:sy n="79" d="100"/>
        </p:scale>
        <p:origin x="10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FD3949-667B-47B8-8266-309E1492857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8766C4A-FF9C-4E11-929F-939D3377AF3D}">
      <dgm:prSet/>
      <dgm:spPr/>
      <dgm:t>
        <a:bodyPr/>
        <a:lstStyle/>
        <a:p>
          <a:r>
            <a:rPr lang="en-US" i="0" baseline="0"/>
            <a:t>Външен интерпретативен DSL</a:t>
          </a:r>
          <a:endParaRPr lang="en-US"/>
        </a:p>
      </dgm:t>
    </dgm:pt>
    <dgm:pt modelId="{ECF17991-2EEE-4D3F-BB0E-F37C5C3FF19A}" type="parTrans" cxnId="{E5F7B66B-91EB-488C-9DA1-0546FE1CE317}">
      <dgm:prSet/>
      <dgm:spPr/>
      <dgm:t>
        <a:bodyPr/>
        <a:lstStyle/>
        <a:p>
          <a:endParaRPr lang="en-US"/>
        </a:p>
      </dgm:t>
    </dgm:pt>
    <dgm:pt modelId="{B300F7ED-D0C0-4C23-B133-8524D44C07A4}" type="sibTrans" cxnId="{E5F7B66B-91EB-488C-9DA1-0546FE1CE317}">
      <dgm:prSet/>
      <dgm:spPr/>
      <dgm:t>
        <a:bodyPr/>
        <a:lstStyle/>
        <a:p>
          <a:endParaRPr lang="en-US"/>
        </a:p>
      </dgm:t>
    </dgm:pt>
    <dgm:pt modelId="{AB5E8BA7-9C63-4CF3-8D73-FD59503F4DDA}">
      <dgm:prSet/>
      <dgm:spPr/>
      <dgm:t>
        <a:bodyPr/>
        <a:lstStyle/>
        <a:p>
          <a:r>
            <a:rPr lang="bg-BG" i="0" baseline="0"/>
            <a:t>Изпълнение на задачи</a:t>
          </a:r>
          <a:endParaRPr lang="en-US"/>
        </a:p>
      </dgm:t>
    </dgm:pt>
    <dgm:pt modelId="{B2FF805E-335D-4BBA-974F-CEBC8E96D1DC}" type="parTrans" cxnId="{4757CEC4-1082-442F-8DCC-F5495EFCBA95}">
      <dgm:prSet/>
      <dgm:spPr/>
      <dgm:t>
        <a:bodyPr/>
        <a:lstStyle/>
        <a:p>
          <a:endParaRPr lang="en-US"/>
        </a:p>
      </dgm:t>
    </dgm:pt>
    <dgm:pt modelId="{3BF4AA1A-5E48-48D9-B0C8-4151D82D9EE5}" type="sibTrans" cxnId="{4757CEC4-1082-442F-8DCC-F5495EFCBA95}">
      <dgm:prSet/>
      <dgm:spPr/>
      <dgm:t>
        <a:bodyPr/>
        <a:lstStyle/>
        <a:p>
          <a:endParaRPr lang="en-US"/>
        </a:p>
      </dgm:t>
    </dgm:pt>
    <dgm:pt modelId="{ECB4116B-C9D3-4F1E-ADA1-6E6954EB3796}">
      <dgm:prSet/>
      <dgm:spPr/>
      <dgm:t>
        <a:bodyPr/>
        <a:lstStyle/>
        <a:p>
          <a:r>
            <a:rPr lang="en-US"/>
            <a:t>Контрол на изпълнението</a:t>
          </a:r>
          <a:r>
            <a:rPr lang="bg-BG"/>
            <a:t>:</a:t>
          </a:r>
          <a:endParaRPr lang="en-US"/>
        </a:p>
      </dgm:t>
    </dgm:pt>
    <dgm:pt modelId="{033D984E-1D4C-40D4-97C4-6E3BA87B453F}" type="parTrans" cxnId="{15A72101-92ED-4123-8979-B527FCF96FF5}">
      <dgm:prSet/>
      <dgm:spPr/>
      <dgm:t>
        <a:bodyPr/>
        <a:lstStyle/>
        <a:p>
          <a:endParaRPr lang="en-US"/>
        </a:p>
      </dgm:t>
    </dgm:pt>
    <dgm:pt modelId="{959C4592-7E75-4302-B699-546B2F4C7F30}" type="sibTrans" cxnId="{15A72101-92ED-4123-8979-B527FCF96FF5}">
      <dgm:prSet/>
      <dgm:spPr/>
      <dgm:t>
        <a:bodyPr/>
        <a:lstStyle/>
        <a:p>
          <a:endParaRPr lang="en-US"/>
        </a:p>
      </dgm:t>
    </dgm:pt>
    <dgm:pt modelId="{839918FA-E189-4C7D-9C5D-8D981A3FF4AE}">
      <dgm:prSet/>
      <dgm:spPr/>
      <dgm:t>
        <a:bodyPr/>
        <a:lstStyle/>
        <a:p>
          <a:r>
            <a:rPr lang="en-US"/>
            <a:t>Интегрирана цялостна система</a:t>
          </a:r>
        </a:p>
      </dgm:t>
    </dgm:pt>
    <dgm:pt modelId="{65DAFEB0-2B6A-4A4A-BCEA-DD6082CB722B}" type="parTrans" cxnId="{A74220B1-E838-48CA-997E-7D1E9AD19A6B}">
      <dgm:prSet/>
      <dgm:spPr/>
      <dgm:t>
        <a:bodyPr/>
        <a:lstStyle/>
        <a:p>
          <a:endParaRPr lang="en-US"/>
        </a:p>
      </dgm:t>
    </dgm:pt>
    <dgm:pt modelId="{E4209825-DA9E-455E-9DA1-AB2C010E7EDB}" type="sibTrans" cxnId="{A74220B1-E838-48CA-997E-7D1E9AD19A6B}">
      <dgm:prSet/>
      <dgm:spPr/>
      <dgm:t>
        <a:bodyPr/>
        <a:lstStyle/>
        <a:p>
          <a:endParaRPr lang="en-US"/>
        </a:p>
      </dgm:t>
    </dgm:pt>
    <dgm:pt modelId="{76E133E7-BEF3-452D-9CC9-88B2EBE2131B}" type="pres">
      <dgm:prSet presAssocID="{ABFD3949-667B-47B8-8266-309E1492857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6C53159-2D6A-4CBE-AC80-698C1BA031E4}" type="pres">
      <dgm:prSet presAssocID="{38766C4A-FF9C-4E11-929F-939D3377AF3D}" presName="hierRoot1" presStyleCnt="0"/>
      <dgm:spPr/>
    </dgm:pt>
    <dgm:pt modelId="{7E9E3179-D1D8-4760-B4FB-04B99DAC6AAC}" type="pres">
      <dgm:prSet presAssocID="{38766C4A-FF9C-4E11-929F-939D3377AF3D}" presName="composite" presStyleCnt="0"/>
      <dgm:spPr/>
    </dgm:pt>
    <dgm:pt modelId="{21520511-E68A-4A1E-A477-0796F4ABC602}" type="pres">
      <dgm:prSet presAssocID="{38766C4A-FF9C-4E11-929F-939D3377AF3D}" presName="background" presStyleLbl="node0" presStyleIdx="0" presStyleCnt="4"/>
      <dgm:spPr/>
    </dgm:pt>
    <dgm:pt modelId="{6DFED2E4-5EA4-4F2D-8F24-C69B6080BDCD}" type="pres">
      <dgm:prSet presAssocID="{38766C4A-FF9C-4E11-929F-939D3377AF3D}" presName="text" presStyleLbl="fgAcc0" presStyleIdx="0" presStyleCnt="4">
        <dgm:presLayoutVars>
          <dgm:chPref val="3"/>
        </dgm:presLayoutVars>
      </dgm:prSet>
      <dgm:spPr/>
    </dgm:pt>
    <dgm:pt modelId="{F72BE158-4349-4002-A162-A5AB01700A7F}" type="pres">
      <dgm:prSet presAssocID="{38766C4A-FF9C-4E11-929F-939D3377AF3D}" presName="hierChild2" presStyleCnt="0"/>
      <dgm:spPr/>
    </dgm:pt>
    <dgm:pt modelId="{17AE39C5-427C-49D8-8E5C-6361FAF7A448}" type="pres">
      <dgm:prSet presAssocID="{AB5E8BA7-9C63-4CF3-8D73-FD59503F4DDA}" presName="hierRoot1" presStyleCnt="0"/>
      <dgm:spPr/>
    </dgm:pt>
    <dgm:pt modelId="{C155D8CF-B2B2-4B6E-9176-ED591ABB60FE}" type="pres">
      <dgm:prSet presAssocID="{AB5E8BA7-9C63-4CF3-8D73-FD59503F4DDA}" presName="composite" presStyleCnt="0"/>
      <dgm:spPr/>
    </dgm:pt>
    <dgm:pt modelId="{553EFA82-3273-4EA1-AE41-1F62B099EE0D}" type="pres">
      <dgm:prSet presAssocID="{AB5E8BA7-9C63-4CF3-8D73-FD59503F4DDA}" presName="background" presStyleLbl="node0" presStyleIdx="1" presStyleCnt="4"/>
      <dgm:spPr/>
    </dgm:pt>
    <dgm:pt modelId="{5CFD1E11-9C67-4575-A29F-9BBAB3769369}" type="pres">
      <dgm:prSet presAssocID="{AB5E8BA7-9C63-4CF3-8D73-FD59503F4DDA}" presName="text" presStyleLbl="fgAcc0" presStyleIdx="1" presStyleCnt="4">
        <dgm:presLayoutVars>
          <dgm:chPref val="3"/>
        </dgm:presLayoutVars>
      </dgm:prSet>
      <dgm:spPr/>
    </dgm:pt>
    <dgm:pt modelId="{125FC582-D71C-413B-9027-09750970B94F}" type="pres">
      <dgm:prSet presAssocID="{AB5E8BA7-9C63-4CF3-8D73-FD59503F4DDA}" presName="hierChild2" presStyleCnt="0"/>
      <dgm:spPr/>
    </dgm:pt>
    <dgm:pt modelId="{B45D9C87-32D0-4163-91CE-290E221797FF}" type="pres">
      <dgm:prSet presAssocID="{ECB4116B-C9D3-4F1E-ADA1-6E6954EB3796}" presName="hierRoot1" presStyleCnt="0"/>
      <dgm:spPr/>
    </dgm:pt>
    <dgm:pt modelId="{3A23ACA0-69D7-4311-98BD-E890AA2CE42C}" type="pres">
      <dgm:prSet presAssocID="{ECB4116B-C9D3-4F1E-ADA1-6E6954EB3796}" presName="composite" presStyleCnt="0"/>
      <dgm:spPr/>
    </dgm:pt>
    <dgm:pt modelId="{DC8578C1-B894-4838-BD22-52437C90A8A2}" type="pres">
      <dgm:prSet presAssocID="{ECB4116B-C9D3-4F1E-ADA1-6E6954EB3796}" presName="background" presStyleLbl="node0" presStyleIdx="2" presStyleCnt="4"/>
      <dgm:spPr/>
    </dgm:pt>
    <dgm:pt modelId="{6F991EE8-22BF-4390-BB6A-8A990748C123}" type="pres">
      <dgm:prSet presAssocID="{ECB4116B-C9D3-4F1E-ADA1-6E6954EB3796}" presName="text" presStyleLbl="fgAcc0" presStyleIdx="2" presStyleCnt="4">
        <dgm:presLayoutVars>
          <dgm:chPref val="3"/>
        </dgm:presLayoutVars>
      </dgm:prSet>
      <dgm:spPr/>
    </dgm:pt>
    <dgm:pt modelId="{7D120577-08E9-458A-8BD3-9EA9ABBA5F40}" type="pres">
      <dgm:prSet presAssocID="{ECB4116B-C9D3-4F1E-ADA1-6E6954EB3796}" presName="hierChild2" presStyleCnt="0"/>
      <dgm:spPr/>
    </dgm:pt>
    <dgm:pt modelId="{21B5C1F2-467B-4690-BC6A-27D136564B14}" type="pres">
      <dgm:prSet presAssocID="{839918FA-E189-4C7D-9C5D-8D981A3FF4AE}" presName="hierRoot1" presStyleCnt="0"/>
      <dgm:spPr/>
    </dgm:pt>
    <dgm:pt modelId="{AB4FB1DE-8CA2-4292-9041-3F796A90D90D}" type="pres">
      <dgm:prSet presAssocID="{839918FA-E189-4C7D-9C5D-8D981A3FF4AE}" presName="composite" presStyleCnt="0"/>
      <dgm:spPr/>
    </dgm:pt>
    <dgm:pt modelId="{AA40D7B4-B2D6-4F22-941E-7DAD134AB318}" type="pres">
      <dgm:prSet presAssocID="{839918FA-E189-4C7D-9C5D-8D981A3FF4AE}" presName="background" presStyleLbl="node0" presStyleIdx="3" presStyleCnt="4"/>
      <dgm:spPr/>
    </dgm:pt>
    <dgm:pt modelId="{6FC25326-9F29-4759-8CFE-E3489A42DB7E}" type="pres">
      <dgm:prSet presAssocID="{839918FA-E189-4C7D-9C5D-8D981A3FF4AE}" presName="text" presStyleLbl="fgAcc0" presStyleIdx="3" presStyleCnt="4">
        <dgm:presLayoutVars>
          <dgm:chPref val="3"/>
        </dgm:presLayoutVars>
      </dgm:prSet>
      <dgm:spPr/>
    </dgm:pt>
    <dgm:pt modelId="{2C36AF6F-BD23-4A19-BE0F-112EB7213CF7}" type="pres">
      <dgm:prSet presAssocID="{839918FA-E189-4C7D-9C5D-8D981A3FF4AE}" presName="hierChild2" presStyleCnt="0"/>
      <dgm:spPr/>
    </dgm:pt>
  </dgm:ptLst>
  <dgm:cxnLst>
    <dgm:cxn modelId="{15A72101-92ED-4123-8979-B527FCF96FF5}" srcId="{ABFD3949-667B-47B8-8266-309E1492857E}" destId="{ECB4116B-C9D3-4F1E-ADA1-6E6954EB3796}" srcOrd="2" destOrd="0" parTransId="{033D984E-1D4C-40D4-97C4-6E3BA87B453F}" sibTransId="{959C4592-7E75-4302-B699-546B2F4C7F30}"/>
    <dgm:cxn modelId="{F260700B-63EB-4561-AC78-363A079419FF}" type="presOf" srcId="{38766C4A-FF9C-4E11-929F-939D3377AF3D}" destId="{6DFED2E4-5EA4-4F2D-8F24-C69B6080BDCD}" srcOrd="0" destOrd="0" presId="urn:microsoft.com/office/officeart/2005/8/layout/hierarchy1"/>
    <dgm:cxn modelId="{5E924D27-268A-47D3-921B-D120DB8C4191}" type="presOf" srcId="{AB5E8BA7-9C63-4CF3-8D73-FD59503F4DDA}" destId="{5CFD1E11-9C67-4575-A29F-9BBAB3769369}" srcOrd="0" destOrd="0" presId="urn:microsoft.com/office/officeart/2005/8/layout/hierarchy1"/>
    <dgm:cxn modelId="{86BC9263-6E38-4C76-80AD-993A37A55072}" type="presOf" srcId="{ABFD3949-667B-47B8-8266-309E1492857E}" destId="{76E133E7-BEF3-452D-9CC9-88B2EBE2131B}" srcOrd="0" destOrd="0" presId="urn:microsoft.com/office/officeart/2005/8/layout/hierarchy1"/>
    <dgm:cxn modelId="{E5F7B66B-91EB-488C-9DA1-0546FE1CE317}" srcId="{ABFD3949-667B-47B8-8266-309E1492857E}" destId="{38766C4A-FF9C-4E11-929F-939D3377AF3D}" srcOrd="0" destOrd="0" parTransId="{ECF17991-2EEE-4D3F-BB0E-F37C5C3FF19A}" sibTransId="{B300F7ED-D0C0-4C23-B133-8524D44C07A4}"/>
    <dgm:cxn modelId="{29BE5B8E-D707-46BE-BC76-643C9F672E88}" type="presOf" srcId="{839918FA-E189-4C7D-9C5D-8D981A3FF4AE}" destId="{6FC25326-9F29-4759-8CFE-E3489A42DB7E}" srcOrd="0" destOrd="0" presId="urn:microsoft.com/office/officeart/2005/8/layout/hierarchy1"/>
    <dgm:cxn modelId="{A74220B1-E838-48CA-997E-7D1E9AD19A6B}" srcId="{ABFD3949-667B-47B8-8266-309E1492857E}" destId="{839918FA-E189-4C7D-9C5D-8D981A3FF4AE}" srcOrd="3" destOrd="0" parTransId="{65DAFEB0-2B6A-4A4A-BCEA-DD6082CB722B}" sibTransId="{E4209825-DA9E-455E-9DA1-AB2C010E7EDB}"/>
    <dgm:cxn modelId="{4757CEC4-1082-442F-8DCC-F5495EFCBA95}" srcId="{ABFD3949-667B-47B8-8266-309E1492857E}" destId="{AB5E8BA7-9C63-4CF3-8D73-FD59503F4DDA}" srcOrd="1" destOrd="0" parTransId="{B2FF805E-335D-4BBA-974F-CEBC8E96D1DC}" sibTransId="{3BF4AA1A-5E48-48D9-B0C8-4151D82D9EE5}"/>
    <dgm:cxn modelId="{61F5F7CC-A718-4845-B9A3-6ABA672772FB}" type="presOf" srcId="{ECB4116B-C9D3-4F1E-ADA1-6E6954EB3796}" destId="{6F991EE8-22BF-4390-BB6A-8A990748C123}" srcOrd="0" destOrd="0" presId="urn:microsoft.com/office/officeart/2005/8/layout/hierarchy1"/>
    <dgm:cxn modelId="{10439B1D-88A8-485C-8F12-2E47AC0C4064}" type="presParOf" srcId="{76E133E7-BEF3-452D-9CC9-88B2EBE2131B}" destId="{76C53159-2D6A-4CBE-AC80-698C1BA031E4}" srcOrd="0" destOrd="0" presId="urn:microsoft.com/office/officeart/2005/8/layout/hierarchy1"/>
    <dgm:cxn modelId="{AF004E56-DDE4-4665-A8B1-F8714810C298}" type="presParOf" srcId="{76C53159-2D6A-4CBE-AC80-698C1BA031E4}" destId="{7E9E3179-D1D8-4760-B4FB-04B99DAC6AAC}" srcOrd="0" destOrd="0" presId="urn:microsoft.com/office/officeart/2005/8/layout/hierarchy1"/>
    <dgm:cxn modelId="{B817FA81-A7BD-4894-9C8B-6DB0B4A4F4E7}" type="presParOf" srcId="{7E9E3179-D1D8-4760-B4FB-04B99DAC6AAC}" destId="{21520511-E68A-4A1E-A477-0796F4ABC602}" srcOrd="0" destOrd="0" presId="urn:microsoft.com/office/officeart/2005/8/layout/hierarchy1"/>
    <dgm:cxn modelId="{611E0250-49FE-4EC6-8477-C5D570A53D7C}" type="presParOf" srcId="{7E9E3179-D1D8-4760-B4FB-04B99DAC6AAC}" destId="{6DFED2E4-5EA4-4F2D-8F24-C69B6080BDCD}" srcOrd="1" destOrd="0" presId="urn:microsoft.com/office/officeart/2005/8/layout/hierarchy1"/>
    <dgm:cxn modelId="{395C0886-4147-47E0-B06E-22A9339B44A4}" type="presParOf" srcId="{76C53159-2D6A-4CBE-AC80-698C1BA031E4}" destId="{F72BE158-4349-4002-A162-A5AB01700A7F}" srcOrd="1" destOrd="0" presId="urn:microsoft.com/office/officeart/2005/8/layout/hierarchy1"/>
    <dgm:cxn modelId="{6248F088-DFAB-496E-93E7-57EE1478C14B}" type="presParOf" srcId="{76E133E7-BEF3-452D-9CC9-88B2EBE2131B}" destId="{17AE39C5-427C-49D8-8E5C-6361FAF7A448}" srcOrd="1" destOrd="0" presId="urn:microsoft.com/office/officeart/2005/8/layout/hierarchy1"/>
    <dgm:cxn modelId="{B74EDE34-3C4D-45BC-B965-B1688F3B7E29}" type="presParOf" srcId="{17AE39C5-427C-49D8-8E5C-6361FAF7A448}" destId="{C155D8CF-B2B2-4B6E-9176-ED591ABB60FE}" srcOrd="0" destOrd="0" presId="urn:microsoft.com/office/officeart/2005/8/layout/hierarchy1"/>
    <dgm:cxn modelId="{0ACD84DE-EC33-4361-AAD1-2269BC3F677A}" type="presParOf" srcId="{C155D8CF-B2B2-4B6E-9176-ED591ABB60FE}" destId="{553EFA82-3273-4EA1-AE41-1F62B099EE0D}" srcOrd="0" destOrd="0" presId="urn:microsoft.com/office/officeart/2005/8/layout/hierarchy1"/>
    <dgm:cxn modelId="{469D6157-67F9-44E2-B3F9-309FF43124A7}" type="presParOf" srcId="{C155D8CF-B2B2-4B6E-9176-ED591ABB60FE}" destId="{5CFD1E11-9C67-4575-A29F-9BBAB3769369}" srcOrd="1" destOrd="0" presId="urn:microsoft.com/office/officeart/2005/8/layout/hierarchy1"/>
    <dgm:cxn modelId="{72553F75-E87A-430B-854A-BEE2D95FB27A}" type="presParOf" srcId="{17AE39C5-427C-49D8-8E5C-6361FAF7A448}" destId="{125FC582-D71C-413B-9027-09750970B94F}" srcOrd="1" destOrd="0" presId="urn:microsoft.com/office/officeart/2005/8/layout/hierarchy1"/>
    <dgm:cxn modelId="{987DFC73-332C-490C-8AC6-796383C0CAD0}" type="presParOf" srcId="{76E133E7-BEF3-452D-9CC9-88B2EBE2131B}" destId="{B45D9C87-32D0-4163-91CE-290E221797FF}" srcOrd="2" destOrd="0" presId="urn:microsoft.com/office/officeart/2005/8/layout/hierarchy1"/>
    <dgm:cxn modelId="{C8B8885B-0C4C-4D5F-B0CD-6E6655CC9E90}" type="presParOf" srcId="{B45D9C87-32D0-4163-91CE-290E221797FF}" destId="{3A23ACA0-69D7-4311-98BD-E890AA2CE42C}" srcOrd="0" destOrd="0" presId="urn:microsoft.com/office/officeart/2005/8/layout/hierarchy1"/>
    <dgm:cxn modelId="{76043725-020E-492E-BBEC-DB5AA51C4E4D}" type="presParOf" srcId="{3A23ACA0-69D7-4311-98BD-E890AA2CE42C}" destId="{DC8578C1-B894-4838-BD22-52437C90A8A2}" srcOrd="0" destOrd="0" presId="urn:microsoft.com/office/officeart/2005/8/layout/hierarchy1"/>
    <dgm:cxn modelId="{85DF9F27-5277-49E1-988A-909D08A5CB9A}" type="presParOf" srcId="{3A23ACA0-69D7-4311-98BD-E890AA2CE42C}" destId="{6F991EE8-22BF-4390-BB6A-8A990748C123}" srcOrd="1" destOrd="0" presId="urn:microsoft.com/office/officeart/2005/8/layout/hierarchy1"/>
    <dgm:cxn modelId="{DDFB20B8-489F-400E-B595-51627E540F47}" type="presParOf" srcId="{B45D9C87-32D0-4163-91CE-290E221797FF}" destId="{7D120577-08E9-458A-8BD3-9EA9ABBA5F40}" srcOrd="1" destOrd="0" presId="urn:microsoft.com/office/officeart/2005/8/layout/hierarchy1"/>
    <dgm:cxn modelId="{133AE4C3-21B5-43C8-942C-1901D809D614}" type="presParOf" srcId="{76E133E7-BEF3-452D-9CC9-88B2EBE2131B}" destId="{21B5C1F2-467B-4690-BC6A-27D136564B14}" srcOrd="3" destOrd="0" presId="urn:microsoft.com/office/officeart/2005/8/layout/hierarchy1"/>
    <dgm:cxn modelId="{71B626AA-A9AE-4209-B607-C00CA7C67F5A}" type="presParOf" srcId="{21B5C1F2-467B-4690-BC6A-27D136564B14}" destId="{AB4FB1DE-8CA2-4292-9041-3F796A90D90D}" srcOrd="0" destOrd="0" presId="urn:microsoft.com/office/officeart/2005/8/layout/hierarchy1"/>
    <dgm:cxn modelId="{A7916697-027D-413C-A604-985C94111801}" type="presParOf" srcId="{AB4FB1DE-8CA2-4292-9041-3F796A90D90D}" destId="{AA40D7B4-B2D6-4F22-941E-7DAD134AB318}" srcOrd="0" destOrd="0" presId="urn:microsoft.com/office/officeart/2005/8/layout/hierarchy1"/>
    <dgm:cxn modelId="{ACCFC17F-BDA6-4E61-B916-93EEDA16858F}" type="presParOf" srcId="{AB4FB1DE-8CA2-4292-9041-3F796A90D90D}" destId="{6FC25326-9F29-4759-8CFE-E3489A42DB7E}" srcOrd="1" destOrd="0" presId="urn:microsoft.com/office/officeart/2005/8/layout/hierarchy1"/>
    <dgm:cxn modelId="{34A13FE3-A01B-4A35-B252-F16B87DA815D}" type="presParOf" srcId="{21B5C1F2-467B-4690-BC6A-27D136564B14}" destId="{2C36AF6F-BD23-4A19-BE0F-112EB7213CF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E00072-3328-4406-AD7A-1404C026582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13CC8C-B79C-4042-8841-1469B6556CA9}">
      <dgm:prSet/>
      <dgm:spPr/>
      <dgm:t>
        <a:bodyPr/>
        <a:lstStyle/>
        <a:p>
          <a:r>
            <a:rPr lang="ru-RU"/>
            <a:t>Четим и интуитивен DSL</a:t>
          </a:r>
          <a:endParaRPr lang="en-US"/>
        </a:p>
      </dgm:t>
    </dgm:pt>
    <dgm:pt modelId="{69C0D91B-7CF0-444B-ACEE-4D4C6D1F227B}" type="parTrans" cxnId="{FA6DCBAC-8AE0-4E8B-837B-117932C41473}">
      <dgm:prSet/>
      <dgm:spPr/>
      <dgm:t>
        <a:bodyPr/>
        <a:lstStyle/>
        <a:p>
          <a:endParaRPr lang="en-US"/>
        </a:p>
      </dgm:t>
    </dgm:pt>
    <dgm:pt modelId="{092E7D7F-13CB-41CC-8DA9-E87BFED7AC7F}" type="sibTrans" cxnId="{FA6DCBAC-8AE0-4E8B-837B-117932C41473}">
      <dgm:prSet/>
      <dgm:spPr/>
      <dgm:t>
        <a:bodyPr/>
        <a:lstStyle/>
        <a:p>
          <a:endParaRPr lang="en-US"/>
        </a:p>
      </dgm:t>
    </dgm:pt>
    <dgm:pt modelId="{EED17E47-684B-41D9-903F-0D62F3DA0610}">
      <dgm:prSet/>
      <dgm:spPr/>
      <dgm:t>
        <a:bodyPr/>
        <a:lstStyle/>
        <a:p>
          <a:r>
            <a:rPr lang="ru-RU"/>
            <a:t>Наблюдаемост и контрол в реално време</a:t>
          </a:r>
          <a:endParaRPr lang="en-US"/>
        </a:p>
      </dgm:t>
    </dgm:pt>
    <dgm:pt modelId="{6842ED0B-4EDD-48E9-BAE3-27623EAFAF5D}" type="parTrans" cxnId="{2888E09E-04C6-4D7D-A297-90A47445B8B3}">
      <dgm:prSet/>
      <dgm:spPr/>
      <dgm:t>
        <a:bodyPr/>
        <a:lstStyle/>
        <a:p>
          <a:endParaRPr lang="en-US"/>
        </a:p>
      </dgm:t>
    </dgm:pt>
    <dgm:pt modelId="{CC8ECE86-6E09-486A-BE31-E9F99374CC8F}" type="sibTrans" cxnId="{2888E09E-04C6-4D7D-A297-90A47445B8B3}">
      <dgm:prSet/>
      <dgm:spPr/>
      <dgm:t>
        <a:bodyPr/>
        <a:lstStyle/>
        <a:p>
          <a:endParaRPr lang="en-US"/>
        </a:p>
      </dgm:t>
    </dgm:pt>
    <dgm:pt modelId="{ADCCEA5D-2F8A-4D42-AFAD-4BC93A527AEF}">
      <dgm:prSet/>
      <dgm:spPr/>
      <dgm:t>
        <a:bodyPr/>
        <a:lstStyle/>
        <a:p>
          <a:r>
            <a:rPr lang="bg-BG"/>
            <a:t>Система за</a:t>
          </a:r>
          <a:r>
            <a:rPr lang="en-US"/>
            <a:t> автоматизация </a:t>
          </a:r>
          <a:r>
            <a:rPr lang="bg-BG"/>
            <a:t>на </a:t>
          </a:r>
          <a:r>
            <a:rPr lang="en-US"/>
            <a:t>DevOps </a:t>
          </a:r>
          <a:r>
            <a:rPr lang="bg-BG"/>
            <a:t>задачи</a:t>
          </a:r>
          <a:endParaRPr lang="en-US"/>
        </a:p>
      </dgm:t>
    </dgm:pt>
    <dgm:pt modelId="{68A53907-FB59-41A9-A509-19CC6CD41B8B}" type="parTrans" cxnId="{3AC675CE-6CE9-492C-B61A-6F03F2EE32D1}">
      <dgm:prSet/>
      <dgm:spPr/>
      <dgm:t>
        <a:bodyPr/>
        <a:lstStyle/>
        <a:p>
          <a:endParaRPr lang="en-US"/>
        </a:p>
      </dgm:t>
    </dgm:pt>
    <dgm:pt modelId="{C00A9130-348E-440C-BEB3-B640E2EBF1A0}" type="sibTrans" cxnId="{3AC675CE-6CE9-492C-B61A-6F03F2EE32D1}">
      <dgm:prSet/>
      <dgm:spPr/>
      <dgm:t>
        <a:bodyPr/>
        <a:lstStyle/>
        <a:p>
          <a:endParaRPr lang="en-US"/>
        </a:p>
      </dgm:t>
    </dgm:pt>
    <dgm:pt modelId="{5C8E1582-3D43-46AF-B193-9AEA88B5DF1E}" type="pres">
      <dgm:prSet presAssocID="{C5E00072-3328-4406-AD7A-1404C02658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9F4193-3538-45C5-B023-E1A07E2F316C}" type="pres">
      <dgm:prSet presAssocID="{5813CC8C-B79C-4042-8841-1469B6556CA9}" presName="hierRoot1" presStyleCnt="0"/>
      <dgm:spPr/>
    </dgm:pt>
    <dgm:pt modelId="{53CE12C3-0F6A-4DEA-9EFC-06470D5FAE18}" type="pres">
      <dgm:prSet presAssocID="{5813CC8C-B79C-4042-8841-1469B6556CA9}" presName="composite" presStyleCnt="0"/>
      <dgm:spPr/>
    </dgm:pt>
    <dgm:pt modelId="{B25A1805-6B06-4BFF-BEBB-5892BA611289}" type="pres">
      <dgm:prSet presAssocID="{5813CC8C-B79C-4042-8841-1469B6556CA9}" presName="background" presStyleLbl="node0" presStyleIdx="0" presStyleCnt="3"/>
      <dgm:spPr/>
    </dgm:pt>
    <dgm:pt modelId="{BD860965-D59F-41CC-9DCF-83FCA08DFF71}" type="pres">
      <dgm:prSet presAssocID="{5813CC8C-B79C-4042-8841-1469B6556CA9}" presName="text" presStyleLbl="fgAcc0" presStyleIdx="0" presStyleCnt="3">
        <dgm:presLayoutVars>
          <dgm:chPref val="3"/>
        </dgm:presLayoutVars>
      </dgm:prSet>
      <dgm:spPr/>
    </dgm:pt>
    <dgm:pt modelId="{414A1C33-2889-4A86-A913-0EDC548696D4}" type="pres">
      <dgm:prSet presAssocID="{5813CC8C-B79C-4042-8841-1469B6556CA9}" presName="hierChild2" presStyleCnt="0"/>
      <dgm:spPr/>
    </dgm:pt>
    <dgm:pt modelId="{E92463AC-6705-46B0-AABF-C4700F061ABA}" type="pres">
      <dgm:prSet presAssocID="{EED17E47-684B-41D9-903F-0D62F3DA0610}" presName="hierRoot1" presStyleCnt="0"/>
      <dgm:spPr/>
    </dgm:pt>
    <dgm:pt modelId="{0E6ABDB2-B648-4533-BECF-FDF84A84A168}" type="pres">
      <dgm:prSet presAssocID="{EED17E47-684B-41D9-903F-0D62F3DA0610}" presName="composite" presStyleCnt="0"/>
      <dgm:spPr/>
    </dgm:pt>
    <dgm:pt modelId="{B236AC7E-7A21-4899-896C-0AA85911748A}" type="pres">
      <dgm:prSet presAssocID="{EED17E47-684B-41D9-903F-0D62F3DA0610}" presName="background" presStyleLbl="node0" presStyleIdx="1" presStyleCnt="3"/>
      <dgm:spPr/>
    </dgm:pt>
    <dgm:pt modelId="{7244ED1C-9DA4-4748-A273-81CAFD382048}" type="pres">
      <dgm:prSet presAssocID="{EED17E47-684B-41D9-903F-0D62F3DA0610}" presName="text" presStyleLbl="fgAcc0" presStyleIdx="1" presStyleCnt="3">
        <dgm:presLayoutVars>
          <dgm:chPref val="3"/>
        </dgm:presLayoutVars>
      </dgm:prSet>
      <dgm:spPr/>
    </dgm:pt>
    <dgm:pt modelId="{62FEE89F-8698-40BE-AEB2-FC53F72D2267}" type="pres">
      <dgm:prSet presAssocID="{EED17E47-684B-41D9-903F-0D62F3DA0610}" presName="hierChild2" presStyleCnt="0"/>
      <dgm:spPr/>
    </dgm:pt>
    <dgm:pt modelId="{8C7434E6-6A48-4F1C-A2CC-D85AA35B6AC2}" type="pres">
      <dgm:prSet presAssocID="{ADCCEA5D-2F8A-4D42-AFAD-4BC93A527AEF}" presName="hierRoot1" presStyleCnt="0"/>
      <dgm:spPr/>
    </dgm:pt>
    <dgm:pt modelId="{8F29AE77-6D0A-4A70-8EC7-123FC654FC42}" type="pres">
      <dgm:prSet presAssocID="{ADCCEA5D-2F8A-4D42-AFAD-4BC93A527AEF}" presName="composite" presStyleCnt="0"/>
      <dgm:spPr/>
    </dgm:pt>
    <dgm:pt modelId="{693A6AEB-CB2D-4F65-9F4C-3312C7AE6F86}" type="pres">
      <dgm:prSet presAssocID="{ADCCEA5D-2F8A-4D42-AFAD-4BC93A527AEF}" presName="background" presStyleLbl="node0" presStyleIdx="2" presStyleCnt="3"/>
      <dgm:spPr/>
    </dgm:pt>
    <dgm:pt modelId="{C617D49C-7223-4167-B413-102D083A634C}" type="pres">
      <dgm:prSet presAssocID="{ADCCEA5D-2F8A-4D42-AFAD-4BC93A527AEF}" presName="text" presStyleLbl="fgAcc0" presStyleIdx="2" presStyleCnt="3">
        <dgm:presLayoutVars>
          <dgm:chPref val="3"/>
        </dgm:presLayoutVars>
      </dgm:prSet>
      <dgm:spPr/>
    </dgm:pt>
    <dgm:pt modelId="{20924798-C64F-45A8-99BA-CCB2EC513FC9}" type="pres">
      <dgm:prSet presAssocID="{ADCCEA5D-2F8A-4D42-AFAD-4BC93A527AEF}" presName="hierChild2" presStyleCnt="0"/>
      <dgm:spPr/>
    </dgm:pt>
  </dgm:ptLst>
  <dgm:cxnLst>
    <dgm:cxn modelId="{5F4D5E7D-F9CB-4DBC-ACBA-D4F2BF0D81E5}" type="presOf" srcId="{EED17E47-684B-41D9-903F-0D62F3DA0610}" destId="{7244ED1C-9DA4-4748-A273-81CAFD382048}" srcOrd="0" destOrd="0" presId="urn:microsoft.com/office/officeart/2005/8/layout/hierarchy1"/>
    <dgm:cxn modelId="{1B4BDD86-1963-4FD4-AE03-070FA9C6E555}" type="presOf" srcId="{C5E00072-3328-4406-AD7A-1404C0265826}" destId="{5C8E1582-3D43-46AF-B193-9AEA88B5DF1E}" srcOrd="0" destOrd="0" presId="urn:microsoft.com/office/officeart/2005/8/layout/hierarchy1"/>
    <dgm:cxn modelId="{2888E09E-04C6-4D7D-A297-90A47445B8B3}" srcId="{C5E00072-3328-4406-AD7A-1404C0265826}" destId="{EED17E47-684B-41D9-903F-0D62F3DA0610}" srcOrd="1" destOrd="0" parTransId="{6842ED0B-4EDD-48E9-BAE3-27623EAFAF5D}" sibTransId="{CC8ECE86-6E09-486A-BE31-E9F99374CC8F}"/>
    <dgm:cxn modelId="{FA6DCBAC-8AE0-4E8B-837B-117932C41473}" srcId="{C5E00072-3328-4406-AD7A-1404C0265826}" destId="{5813CC8C-B79C-4042-8841-1469B6556CA9}" srcOrd="0" destOrd="0" parTransId="{69C0D91B-7CF0-444B-ACEE-4D4C6D1F227B}" sibTransId="{092E7D7F-13CB-41CC-8DA9-E87BFED7AC7F}"/>
    <dgm:cxn modelId="{3AC675CE-6CE9-492C-B61A-6F03F2EE32D1}" srcId="{C5E00072-3328-4406-AD7A-1404C0265826}" destId="{ADCCEA5D-2F8A-4D42-AFAD-4BC93A527AEF}" srcOrd="2" destOrd="0" parTransId="{68A53907-FB59-41A9-A509-19CC6CD41B8B}" sibTransId="{C00A9130-348E-440C-BEB3-B640E2EBF1A0}"/>
    <dgm:cxn modelId="{139B1BD5-C8AB-44E0-9339-EF00B3772FD1}" type="presOf" srcId="{5813CC8C-B79C-4042-8841-1469B6556CA9}" destId="{BD860965-D59F-41CC-9DCF-83FCA08DFF71}" srcOrd="0" destOrd="0" presId="urn:microsoft.com/office/officeart/2005/8/layout/hierarchy1"/>
    <dgm:cxn modelId="{CE987EDD-F7ED-4139-A16B-921C768C846D}" type="presOf" srcId="{ADCCEA5D-2F8A-4D42-AFAD-4BC93A527AEF}" destId="{C617D49C-7223-4167-B413-102D083A634C}" srcOrd="0" destOrd="0" presId="urn:microsoft.com/office/officeart/2005/8/layout/hierarchy1"/>
    <dgm:cxn modelId="{3E874B8F-4ABF-4390-8870-B03A644D2AA3}" type="presParOf" srcId="{5C8E1582-3D43-46AF-B193-9AEA88B5DF1E}" destId="{409F4193-3538-45C5-B023-E1A07E2F316C}" srcOrd="0" destOrd="0" presId="urn:microsoft.com/office/officeart/2005/8/layout/hierarchy1"/>
    <dgm:cxn modelId="{6669CFF8-14DC-45F2-8048-A3A801D6D93E}" type="presParOf" srcId="{409F4193-3538-45C5-B023-E1A07E2F316C}" destId="{53CE12C3-0F6A-4DEA-9EFC-06470D5FAE18}" srcOrd="0" destOrd="0" presId="urn:microsoft.com/office/officeart/2005/8/layout/hierarchy1"/>
    <dgm:cxn modelId="{0EBAC2C2-705A-4A57-A370-DB05205A71C7}" type="presParOf" srcId="{53CE12C3-0F6A-4DEA-9EFC-06470D5FAE18}" destId="{B25A1805-6B06-4BFF-BEBB-5892BA611289}" srcOrd="0" destOrd="0" presId="urn:microsoft.com/office/officeart/2005/8/layout/hierarchy1"/>
    <dgm:cxn modelId="{81C441B5-9B60-4089-AE2A-CBFB479D9043}" type="presParOf" srcId="{53CE12C3-0F6A-4DEA-9EFC-06470D5FAE18}" destId="{BD860965-D59F-41CC-9DCF-83FCA08DFF71}" srcOrd="1" destOrd="0" presId="urn:microsoft.com/office/officeart/2005/8/layout/hierarchy1"/>
    <dgm:cxn modelId="{C0A766CE-745A-4E5F-B47D-B1E19E5D815C}" type="presParOf" srcId="{409F4193-3538-45C5-B023-E1A07E2F316C}" destId="{414A1C33-2889-4A86-A913-0EDC548696D4}" srcOrd="1" destOrd="0" presId="urn:microsoft.com/office/officeart/2005/8/layout/hierarchy1"/>
    <dgm:cxn modelId="{17F79CEA-B8C5-434F-AFC9-90EE8C15C0EA}" type="presParOf" srcId="{5C8E1582-3D43-46AF-B193-9AEA88B5DF1E}" destId="{E92463AC-6705-46B0-AABF-C4700F061ABA}" srcOrd="1" destOrd="0" presId="urn:microsoft.com/office/officeart/2005/8/layout/hierarchy1"/>
    <dgm:cxn modelId="{D0CD3896-D407-4C8F-9B26-32BB3368F556}" type="presParOf" srcId="{E92463AC-6705-46B0-AABF-C4700F061ABA}" destId="{0E6ABDB2-B648-4533-BECF-FDF84A84A168}" srcOrd="0" destOrd="0" presId="urn:microsoft.com/office/officeart/2005/8/layout/hierarchy1"/>
    <dgm:cxn modelId="{2911D9E9-805F-4839-B0CB-965E72680A15}" type="presParOf" srcId="{0E6ABDB2-B648-4533-BECF-FDF84A84A168}" destId="{B236AC7E-7A21-4899-896C-0AA85911748A}" srcOrd="0" destOrd="0" presId="urn:microsoft.com/office/officeart/2005/8/layout/hierarchy1"/>
    <dgm:cxn modelId="{41736ADA-2179-4548-A2EB-17840C08EB7A}" type="presParOf" srcId="{0E6ABDB2-B648-4533-BECF-FDF84A84A168}" destId="{7244ED1C-9DA4-4748-A273-81CAFD382048}" srcOrd="1" destOrd="0" presId="urn:microsoft.com/office/officeart/2005/8/layout/hierarchy1"/>
    <dgm:cxn modelId="{D0BE51F6-BA00-49CC-ABF7-4ED8DCE075AE}" type="presParOf" srcId="{E92463AC-6705-46B0-AABF-C4700F061ABA}" destId="{62FEE89F-8698-40BE-AEB2-FC53F72D2267}" srcOrd="1" destOrd="0" presId="urn:microsoft.com/office/officeart/2005/8/layout/hierarchy1"/>
    <dgm:cxn modelId="{3C4CB49A-3BEC-49E4-AE74-F3DB43A69F97}" type="presParOf" srcId="{5C8E1582-3D43-46AF-B193-9AEA88B5DF1E}" destId="{8C7434E6-6A48-4F1C-A2CC-D85AA35B6AC2}" srcOrd="2" destOrd="0" presId="urn:microsoft.com/office/officeart/2005/8/layout/hierarchy1"/>
    <dgm:cxn modelId="{EFF04C52-3623-4D8D-B347-CC3378B13336}" type="presParOf" srcId="{8C7434E6-6A48-4F1C-A2CC-D85AA35B6AC2}" destId="{8F29AE77-6D0A-4A70-8EC7-123FC654FC42}" srcOrd="0" destOrd="0" presId="urn:microsoft.com/office/officeart/2005/8/layout/hierarchy1"/>
    <dgm:cxn modelId="{3458F18F-C441-4C0E-A54D-6E03C883530E}" type="presParOf" srcId="{8F29AE77-6D0A-4A70-8EC7-123FC654FC42}" destId="{693A6AEB-CB2D-4F65-9F4C-3312C7AE6F86}" srcOrd="0" destOrd="0" presId="urn:microsoft.com/office/officeart/2005/8/layout/hierarchy1"/>
    <dgm:cxn modelId="{632C8EB9-426E-4524-933C-4A6F7B94456F}" type="presParOf" srcId="{8F29AE77-6D0A-4A70-8EC7-123FC654FC42}" destId="{C617D49C-7223-4167-B413-102D083A634C}" srcOrd="1" destOrd="0" presId="urn:microsoft.com/office/officeart/2005/8/layout/hierarchy1"/>
    <dgm:cxn modelId="{3ED05526-5A14-4AE5-99FF-7DB7B1A756C2}" type="presParOf" srcId="{8C7434E6-6A48-4F1C-A2CC-D85AA35B6AC2}" destId="{20924798-C64F-45A8-99BA-CCB2EC513FC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3DE7CA-7B68-450E-82B1-31DFCA620E5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B377B9-CE25-457B-BA83-C8EC5211345C}">
      <dgm:prSet/>
      <dgm:spPr/>
      <dgm:t>
        <a:bodyPr/>
        <a:lstStyle/>
        <a:p>
          <a:r>
            <a:rPr lang="ru-RU" dirty="0" err="1"/>
            <a:t>Интерпретативен</a:t>
          </a:r>
          <a:r>
            <a:rPr lang="ru-RU" dirty="0"/>
            <a:t> DSL</a:t>
          </a:r>
          <a:endParaRPr lang="en-US" dirty="0"/>
        </a:p>
      </dgm:t>
    </dgm:pt>
    <dgm:pt modelId="{FE1268DA-C8F2-46B9-BB2D-5541EE2B9CCA}" type="parTrans" cxnId="{16374544-927A-483C-A7C9-B0D841A5B7E9}">
      <dgm:prSet/>
      <dgm:spPr/>
      <dgm:t>
        <a:bodyPr/>
        <a:lstStyle/>
        <a:p>
          <a:endParaRPr lang="en-US"/>
        </a:p>
      </dgm:t>
    </dgm:pt>
    <dgm:pt modelId="{D38BCEBD-C728-4C1D-8F71-63767D6BE054}" type="sibTrans" cxnId="{16374544-927A-483C-A7C9-B0D841A5B7E9}">
      <dgm:prSet/>
      <dgm:spPr/>
      <dgm:t>
        <a:bodyPr/>
        <a:lstStyle/>
        <a:p>
          <a:endParaRPr lang="en-US"/>
        </a:p>
      </dgm:t>
    </dgm:pt>
    <dgm:pt modelId="{76FCE0A2-1800-43C9-9020-F3C675811C5A}">
      <dgm:prSet/>
      <dgm:spPr/>
      <dgm:t>
        <a:bodyPr/>
        <a:lstStyle/>
        <a:p>
          <a:r>
            <a:rPr lang="ru-RU" dirty="0"/>
            <a:t>Автоматизация, обработка на конфигурации и бизнес </a:t>
          </a:r>
          <a:r>
            <a:rPr lang="ru-RU" dirty="0" err="1"/>
            <a:t>процеси</a:t>
          </a:r>
          <a:endParaRPr lang="en-US" dirty="0"/>
        </a:p>
      </dgm:t>
    </dgm:pt>
    <dgm:pt modelId="{BA3CA701-502F-4FCA-8E0F-E34892CEF493}" type="parTrans" cxnId="{E3AFC0DA-C93B-48BC-9370-A5A2D1491878}">
      <dgm:prSet/>
      <dgm:spPr/>
      <dgm:t>
        <a:bodyPr/>
        <a:lstStyle/>
        <a:p>
          <a:endParaRPr lang="en-US"/>
        </a:p>
      </dgm:t>
    </dgm:pt>
    <dgm:pt modelId="{C3943BDF-49AB-499F-BF35-408443806873}" type="sibTrans" cxnId="{E3AFC0DA-C93B-48BC-9370-A5A2D1491878}">
      <dgm:prSet/>
      <dgm:spPr/>
      <dgm:t>
        <a:bodyPr/>
        <a:lstStyle/>
        <a:p>
          <a:endParaRPr lang="en-US"/>
        </a:p>
      </dgm:t>
    </dgm:pt>
    <dgm:pt modelId="{FC7D6ED8-7472-4884-ADE1-C1C3957AAC0F}">
      <dgm:prSet/>
      <dgm:spPr/>
      <dgm:t>
        <a:bodyPr/>
        <a:lstStyle/>
        <a:p>
          <a:r>
            <a:rPr lang="ru-RU" dirty="0" err="1"/>
            <a:t>По-бавно</a:t>
          </a:r>
          <a:r>
            <a:rPr lang="ru-RU" dirty="0"/>
            <a:t> в сравнение с </a:t>
          </a:r>
          <a:r>
            <a:rPr lang="ru-RU" dirty="0" err="1"/>
            <a:t>компилативен</a:t>
          </a:r>
          <a:r>
            <a:rPr lang="ru-RU" dirty="0"/>
            <a:t> </a:t>
          </a:r>
          <a:r>
            <a:rPr lang="en-US" dirty="0"/>
            <a:t>DSL</a:t>
          </a:r>
        </a:p>
      </dgm:t>
    </dgm:pt>
    <dgm:pt modelId="{D6B9A0C6-8C40-41FB-9E16-420B7DA8FF5C}" type="parTrans" cxnId="{2F74BF78-A18F-427F-B9C0-B8A2076CE8D8}">
      <dgm:prSet/>
      <dgm:spPr/>
      <dgm:t>
        <a:bodyPr/>
        <a:lstStyle/>
        <a:p>
          <a:endParaRPr lang="en-US"/>
        </a:p>
      </dgm:t>
    </dgm:pt>
    <dgm:pt modelId="{A51355FC-0785-4741-9D49-1FC0D5AF0C38}" type="sibTrans" cxnId="{2F74BF78-A18F-427F-B9C0-B8A2076CE8D8}">
      <dgm:prSet/>
      <dgm:spPr/>
      <dgm:t>
        <a:bodyPr/>
        <a:lstStyle/>
        <a:p>
          <a:endParaRPr lang="en-US"/>
        </a:p>
      </dgm:t>
    </dgm:pt>
    <dgm:pt modelId="{9B1ED45F-F324-41D7-8D01-0BDB0DB57864}">
      <dgm:prSet/>
      <dgm:spPr/>
      <dgm:t>
        <a:bodyPr/>
        <a:lstStyle/>
        <a:p>
          <a:r>
            <a:rPr lang="bg-BG" dirty="0"/>
            <a:t>Бърза разработка</a:t>
          </a:r>
          <a:endParaRPr lang="en-US" dirty="0"/>
        </a:p>
      </dgm:t>
    </dgm:pt>
    <dgm:pt modelId="{F46BCDFA-5C7A-489B-B1E1-962E8EE1BD6D}" type="sibTrans" cxnId="{36399430-F26C-4671-BF75-A7FC736C1163}">
      <dgm:prSet/>
      <dgm:spPr/>
      <dgm:t>
        <a:bodyPr/>
        <a:lstStyle/>
        <a:p>
          <a:endParaRPr lang="en-US"/>
        </a:p>
      </dgm:t>
    </dgm:pt>
    <dgm:pt modelId="{30006394-3143-44E3-88B7-A4BDEFB8ED75}" type="parTrans" cxnId="{36399430-F26C-4671-BF75-A7FC736C1163}">
      <dgm:prSet/>
      <dgm:spPr/>
      <dgm:t>
        <a:bodyPr/>
        <a:lstStyle/>
        <a:p>
          <a:endParaRPr lang="en-US"/>
        </a:p>
      </dgm:t>
    </dgm:pt>
    <dgm:pt modelId="{033B84D4-B185-46F5-ABCA-27EE0C3EC31B}" type="pres">
      <dgm:prSet presAssocID="{7F3DE7CA-7B68-450E-82B1-31DFCA620E5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B1B55AD-4D70-418B-B9AF-D779B75D4071}" type="pres">
      <dgm:prSet presAssocID="{94B377B9-CE25-457B-BA83-C8EC5211345C}" presName="hierRoot1" presStyleCnt="0"/>
      <dgm:spPr/>
    </dgm:pt>
    <dgm:pt modelId="{13A1AA93-A0DC-4012-B019-CF55B3C152FA}" type="pres">
      <dgm:prSet presAssocID="{94B377B9-CE25-457B-BA83-C8EC5211345C}" presName="composite" presStyleCnt="0"/>
      <dgm:spPr/>
    </dgm:pt>
    <dgm:pt modelId="{D482C3AF-0A0C-4F8B-B1CC-FD52910D2E6E}" type="pres">
      <dgm:prSet presAssocID="{94B377B9-CE25-457B-BA83-C8EC5211345C}" presName="background" presStyleLbl="node0" presStyleIdx="0" presStyleCnt="1"/>
      <dgm:spPr/>
    </dgm:pt>
    <dgm:pt modelId="{15050110-5B3A-466A-A842-3871CC66285F}" type="pres">
      <dgm:prSet presAssocID="{94B377B9-CE25-457B-BA83-C8EC5211345C}" presName="text" presStyleLbl="fgAcc0" presStyleIdx="0" presStyleCnt="1">
        <dgm:presLayoutVars>
          <dgm:chPref val="3"/>
        </dgm:presLayoutVars>
      </dgm:prSet>
      <dgm:spPr/>
    </dgm:pt>
    <dgm:pt modelId="{8BEFF8DD-BD28-468D-87AB-74DE9D18FCAF}" type="pres">
      <dgm:prSet presAssocID="{94B377B9-CE25-457B-BA83-C8EC5211345C}" presName="hierChild2" presStyleCnt="0"/>
      <dgm:spPr/>
    </dgm:pt>
    <dgm:pt modelId="{FC6FD278-C22A-4F7A-BC6C-EF946EF16A37}" type="pres">
      <dgm:prSet presAssocID="{30006394-3143-44E3-88B7-A4BDEFB8ED75}" presName="Name10" presStyleLbl="parChTrans1D2" presStyleIdx="0" presStyleCnt="3"/>
      <dgm:spPr/>
    </dgm:pt>
    <dgm:pt modelId="{4D681ED7-B1BD-4201-954D-3108F4A0BC37}" type="pres">
      <dgm:prSet presAssocID="{9B1ED45F-F324-41D7-8D01-0BDB0DB57864}" presName="hierRoot2" presStyleCnt="0"/>
      <dgm:spPr/>
    </dgm:pt>
    <dgm:pt modelId="{B1F1F8CA-F6C6-4F59-8C85-98080F5660CC}" type="pres">
      <dgm:prSet presAssocID="{9B1ED45F-F324-41D7-8D01-0BDB0DB57864}" presName="composite2" presStyleCnt="0"/>
      <dgm:spPr/>
    </dgm:pt>
    <dgm:pt modelId="{D7EDD53F-E30C-4410-9237-00312213A3A4}" type="pres">
      <dgm:prSet presAssocID="{9B1ED45F-F324-41D7-8D01-0BDB0DB57864}" presName="background2" presStyleLbl="node2" presStyleIdx="0" presStyleCnt="3"/>
      <dgm:spPr/>
    </dgm:pt>
    <dgm:pt modelId="{B599244A-6BB7-47B0-A007-386CE4589538}" type="pres">
      <dgm:prSet presAssocID="{9B1ED45F-F324-41D7-8D01-0BDB0DB57864}" presName="text2" presStyleLbl="fgAcc2" presStyleIdx="0" presStyleCnt="3">
        <dgm:presLayoutVars>
          <dgm:chPref val="3"/>
        </dgm:presLayoutVars>
      </dgm:prSet>
      <dgm:spPr/>
    </dgm:pt>
    <dgm:pt modelId="{15B41DD6-A0C4-42D1-B505-A982F95E571A}" type="pres">
      <dgm:prSet presAssocID="{9B1ED45F-F324-41D7-8D01-0BDB0DB57864}" presName="hierChild3" presStyleCnt="0"/>
      <dgm:spPr/>
    </dgm:pt>
    <dgm:pt modelId="{5DE1C178-F770-44E8-957D-ED2EF7A98956}" type="pres">
      <dgm:prSet presAssocID="{BA3CA701-502F-4FCA-8E0F-E34892CEF493}" presName="Name10" presStyleLbl="parChTrans1D2" presStyleIdx="1" presStyleCnt="3"/>
      <dgm:spPr/>
    </dgm:pt>
    <dgm:pt modelId="{BDE16911-489A-4D8F-A1D6-38BD272767E0}" type="pres">
      <dgm:prSet presAssocID="{76FCE0A2-1800-43C9-9020-F3C675811C5A}" presName="hierRoot2" presStyleCnt="0"/>
      <dgm:spPr/>
    </dgm:pt>
    <dgm:pt modelId="{716941F0-CA47-4E46-8FF3-F4333C823AD1}" type="pres">
      <dgm:prSet presAssocID="{76FCE0A2-1800-43C9-9020-F3C675811C5A}" presName="composite2" presStyleCnt="0"/>
      <dgm:spPr/>
    </dgm:pt>
    <dgm:pt modelId="{1666D459-6CFE-4520-A53F-1F9BDA78ED75}" type="pres">
      <dgm:prSet presAssocID="{76FCE0A2-1800-43C9-9020-F3C675811C5A}" presName="background2" presStyleLbl="node2" presStyleIdx="1" presStyleCnt="3"/>
      <dgm:spPr/>
    </dgm:pt>
    <dgm:pt modelId="{7AC958A2-BDA8-4165-8457-6AA303EA9E92}" type="pres">
      <dgm:prSet presAssocID="{76FCE0A2-1800-43C9-9020-F3C675811C5A}" presName="text2" presStyleLbl="fgAcc2" presStyleIdx="1" presStyleCnt="3">
        <dgm:presLayoutVars>
          <dgm:chPref val="3"/>
        </dgm:presLayoutVars>
      </dgm:prSet>
      <dgm:spPr/>
    </dgm:pt>
    <dgm:pt modelId="{C391CEED-92A8-4845-9DC1-C6358ACE41CC}" type="pres">
      <dgm:prSet presAssocID="{76FCE0A2-1800-43C9-9020-F3C675811C5A}" presName="hierChild3" presStyleCnt="0"/>
      <dgm:spPr/>
    </dgm:pt>
    <dgm:pt modelId="{79019F10-EB67-4EE4-9362-BE67DBBFE4A4}" type="pres">
      <dgm:prSet presAssocID="{D6B9A0C6-8C40-41FB-9E16-420B7DA8FF5C}" presName="Name10" presStyleLbl="parChTrans1D2" presStyleIdx="2" presStyleCnt="3"/>
      <dgm:spPr/>
    </dgm:pt>
    <dgm:pt modelId="{E41F57D2-C1AB-40CF-8849-5DF07A33A1AF}" type="pres">
      <dgm:prSet presAssocID="{FC7D6ED8-7472-4884-ADE1-C1C3957AAC0F}" presName="hierRoot2" presStyleCnt="0"/>
      <dgm:spPr/>
    </dgm:pt>
    <dgm:pt modelId="{D1A2F641-B5C2-4E18-9BE9-46FCF38FA705}" type="pres">
      <dgm:prSet presAssocID="{FC7D6ED8-7472-4884-ADE1-C1C3957AAC0F}" presName="composite2" presStyleCnt="0"/>
      <dgm:spPr/>
    </dgm:pt>
    <dgm:pt modelId="{ED14F68D-41E7-403D-93E7-F75F3713ADD6}" type="pres">
      <dgm:prSet presAssocID="{FC7D6ED8-7472-4884-ADE1-C1C3957AAC0F}" presName="background2" presStyleLbl="node2" presStyleIdx="2" presStyleCnt="3"/>
      <dgm:spPr/>
    </dgm:pt>
    <dgm:pt modelId="{BDE6093D-B176-47C6-AF87-DDD7A68B67C3}" type="pres">
      <dgm:prSet presAssocID="{FC7D6ED8-7472-4884-ADE1-C1C3957AAC0F}" presName="text2" presStyleLbl="fgAcc2" presStyleIdx="2" presStyleCnt="3">
        <dgm:presLayoutVars>
          <dgm:chPref val="3"/>
        </dgm:presLayoutVars>
      </dgm:prSet>
      <dgm:spPr/>
    </dgm:pt>
    <dgm:pt modelId="{A3C06714-327C-4E99-B428-71B0F72FB461}" type="pres">
      <dgm:prSet presAssocID="{FC7D6ED8-7472-4884-ADE1-C1C3957AAC0F}" presName="hierChild3" presStyleCnt="0"/>
      <dgm:spPr/>
    </dgm:pt>
  </dgm:ptLst>
  <dgm:cxnLst>
    <dgm:cxn modelId="{9A89CB1B-80CC-48D1-BE0C-16ABD0ED9C54}" type="presOf" srcId="{9B1ED45F-F324-41D7-8D01-0BDB0DB57864}" destId="{B599244A-6BB7-47B0-A007-386CE4589538}" srcOrd="0" destOrd="0" presId="urn:microsoft.com/office/officeart/2005/8/layout/hierarchy1"/>
    <dgm:cxn modelId="{EC69B51E-A79E-47C3-88B5-419651693BF4}" type="presOf" srcId="{76FCE0A2-1800-43C9-9020-F3C675811C5A}" destId="{7AC958A2-BDA8-4165-8457-6AA303EA9E92}" srcOrd="0" destOrd="0" presId="urn:microsoft.com/office/officeart/2005/8/layout/hierarchy1"/>
    <dgm:cxn modelId="{36399430-F26C-4671-BF75-A7FC736C1163}" srcId="{94B377B9-CE25-457B-BA83-C8EC5211345C}" destId="{9B1ED45F-F324-41D7-8D01-0BDB0DB57864}" srcOrd="0" destOrd="0" parTransId="{30006394-3143-44E3-88B7-A4BDEFB8ED75}" sibTransId="{F46BCDFA-5C7A-489B-B1E1-962E8EE1BD6D}"/>
    <dgm:cxn modelId="{16374544-927A-483C-A7C9-B0D841A5B7E9}" srcId="{7F3DE7CA-7B68-450E-82B1-31DFCA620E56}" destId="{94B377B9-CE25-457B-BA83-C8EC5211345C}" srcOrd="0" destOrd="0" parTransId="{FE1268DA-C8F2-46B9-BB2D-5541EE2B9CCA}" sibTransId="{D38BCEBD-C728-4C1D-8F71-63767D6BE054}"/>
    <dgm:cxn modelId="{2F74BF78-A18F-427F-B9C0-B8A2076CE8D8}" srcId="{94B377B9-CE25-457B-BA83-C8EC5211345C}" destId="{FC7D6ED8-7472-4884-ADE1-C1C3957AAC0F}" srcOrd="2" destOrd="0" parTransId="{D6B9A0C6-8C40-41FB-9E16-420B7DA8FF5C}" sibTransId="{A51355FC-0785-4741-9D49-1FC0D5AF0C38}"/>
    <dgm:cxn modelId="{CB6D918E-7E95-40DC-9BDC-20C0959BF7A2}" type="presOf" srcId="{7F3DE7CA-7B68-450E-82B1-31DFCA620E56}" destId="{033B84D4-B185-46F5-ABCA-27EE0C3EC31B}" srcOrd="0" destOrd="0" presId="urn:microsoft.com/office/officeart/2005/8/layout/hierarchy1"/>
    <dgm:cxn modelId="{EE4CC7A6-8FE7-4CE9-9279-35729B45D798}" type="presOf" srcId="{FC7D6ED8-7472-4884-ADE1-C1C3957AAC0F}" destId="{BDE6093D-B176-47C6-AF87-DDD7A68B67C3}" srcOrd="0" destOrd="0" presId="urn:microsoft.com/office/officeart/2005/8/layout/hierarchy1"/>
    <dgm:cxn modelId="{9E9243C2-01A7-4A2F-BD6A-87702E421F93}" type="presOf" srcId="{D6B9A0C6-8C40-41FB-9E16-420B7DA8FF5C}" destId="{79019F10-EB67-4EE4-9362-BE67DBBFE4A4}" srcOrd="0" destOrd="0" presId="urn:microsoft.com/office/officeart/2005/8/layout/hierarchy1"/>
    <dgm:cxn modelId="{2C525CD3-9726-4110-B8B2-A65F3B828D37}" type="presOf" srcId="{94B377B9-CE25-457B-BA83-C8EC5211345C}" destId="{15050110-5B3A-466A-A842-3871CC66285F}" srcOrd="0" destOrd="0" presId="urn:microsoft.com/office/officeart/2005/8/layout/hierarchy1"/>
    <dgm:cxn modelId="{E3AFC0DA-C93B-48BC-9370-A5A2D1491878}" srcId="{94B377B9-CE25-457B-BA83-C8EC5211345C}" destId="{76FCE0A2-1800-43C9-9020-F3C675811C5A}" srcOrd="1" destOrd="0" parTransId="{BA3CA701-502F-4FCA-8E0F-E34892CEF493}" sibTransId="{C3943BDF-49AB-499F-BF35-408443806873}"/>
    <dgm:cxn modelId="{C2094FF0-58C4-4D2B-9C7F-60F80CEEB3F0}" type="presOf" srcId="{30006394-3143-44E3-88B7-A4BDEFB8ED75}" destId="{FC6FD278-C22A-4F7A-BC6C-EF946EF16A37}" srcOrd="0" destOrd="0" presId="urn:microsoft.com/office/officeart/2005/8/layout/hierarchy1"/>
    <dgm:cxn modelId="{E47240FB-EEE4-49CB-97D7-82F22C797A70}" type="presOf" srcId="{BA3CA701-502F-4FCA-8E0F-E34892CEF493}" destId="{5DE1C178-F770-44E8-957D-ED2EF7A98956}" srcOrd="0" destOrd="0" presId="urn:microsoft.com/office/officeart/2005/8/layout/hierarchy1"/>
    <dgm:cxn modelId="{CFDEC87E-47A1-46EB-B271-C73F2B269AC9}" type="presParOf" srcId="{033B84D4-B185-46F5-ABCA-27EE0C3EC31B}" destId="{2B1B55AD-4D70-418B-B9AF-D779B75D4071}" srcOrd="0" destOrd="0" presId="urn:microsoft.com/office/officeart/2005/8/layout/hierarchy1"/>
    <dgm:cxn modelId="{FC1B8EAE-B07A-49BA-9B5F-94712094816D}" type="presParOf" srcId="{2B1B55AD-4D70-418B-B9AF-D779B75D4071}" destId="{13A1AA93-A0DC-4012-B019-CF55B3C152FA}" srcOrd="0" destOrd="0" presId="urn:microsoft.com/office/officeart/2005/8/layout/hierarchy1"/>
    <dgm:cxn modelId="{682A4C97-AFD7-4197-AC8C-F98A79A3ADAA}" type="presParOf" srcId="{13A1AA93-A0DC-4012-B019-CF55B3C152FA}" destId="{D482C3AF-0A0C-4F8B-B1CC-FD52910D2E6E}" srcOrd="0" destOrd="0" presId="urn:microsoft.com/office/officeart/2005/8/layout/hierarchy1"/>
    <dgm:cxn modelId="{E39B3FAB-4382-4CD9-97EF-D47991248421}" type="presParOf" srcId="{13A1AA93-A0DC-4012-B019-CF55B3C152FA}" destId="{15050110-5B3A-466A-A842-3871CC66285F}" srcOrd="1" destOrd="0" presId="urn:microsoft.com/office/officeart/2005/8/layout/hierarchy1"/>
    <dgm:cxn modelId="{89952380-71B5-4498-B5CB-602CE1604550}" type="presParOf" srcId="{2B1B55AD-4D70-418B-B9AF-D779B75D4071}" destId="{8BEFF8DD-BD28-468D-87AB-74DE9D18FCAF}" srcOrd="1" destOrd="0" presId="urn:microsoft.com/office/officeart/2005/8/layout/hierarchy1"/>
    <dgm:cxn modelId="{F21B3602-838C-4E57-8605-73CD9AE964FF}" type="presParOf" srcId="{8BEFF8DD-BD28-468D-87AB-74DE9D18FCAF}" destId="{FC6FD278-C22A-4F7A-BC6C-EF946EF16A37}" srcOrd="0" destOrd="0" presId="urn:microsoft.com/office/officeart/2005/8/layout/hierarchy1"/>
    <dgm:cxn modelId="{34774012-C613-4380-A27A-F1960DD53669}" type="presParOf" srcId="{8BEFF8DD-BD28-468D-87AB-74DE9D18FCAF}" destId="{4D681ED7-B1BD-4201-954D-3108F4A0BC37}" srcOrd="1" destOrd="0" presId="urn:microsoft.com/office/officeart/2005/8/layout/hierarchy1"/>
    <dgm:cxn modelId="{241E9A49-A23B-4E2C-A588-0EE93A504474}" type="presParOf" srcId="{4D681ED7-B1BD-4201-954D-3108F4A0BC37}" destId="{B1F1F8CA-F6C6-4F59-8C85-98080F5660CC}" srcOrd="0" destOrd="0" presId="urn:microsoft.com/office/officeart/2005/8/layout/hierarchy1"/>
    <dgm:cxn modelId="{5A407FE7-A8D2-4ADC-8326-A3409680550C}" type="presParOf" srcId="{B1F1F8CA-F6C6-4F59-8C85-98080F5660CC}" destId="{D7EDD53F-E30C-4410-9237-00312213A3A4}" srcOrd="0" destOrd="0" presId="urn:microsoft.com/office/officeart/2005/8/layout/hierarchy1"/>
    <dgm:cxn modelId="{5D0460E8-A83E-40B5-80D2-8302F8B1608D}" type="presParOf" srcId="{B1F1F8CA-F6C6-4F59-8C85-98080F5660CC}" destId="{B599244A-6BB7-47B0-A007-386CE4589538}" srcOrd="1" destOrd="0" presId="urn:microsoft.com/office/officeart/2005/8/layout/hierarchy1"/>
    <dgm:cxn modelId="{5EFE4038-20F9-48FA-8EFC-C225EE071F6C}" type="presParOf" srcId="{4D681ED7-B1BD-4201-954D-3108F4A0BC37}" destId="{15B41DD6-A0C4-42D1-B505-A982F95E571A}" srcOrd="1" destOrd="0" presId="urn:microsoft.com/office/officeart/2005/8/layout/hierarchy1"/>
    <dgm:cxn modelId="{7A01C9C5-0B2D-4377-85F5-C1AB4959131C}" type="presParOf" srcId="{8BEFF8DD-BD28-468D-87AB-74DE9D18FCAF}" destId="{5DE1C178-F770-44E8-957D-ED2EF7A98956}" srcOrd="2" destOrd="0" presId="urn:microsoft.com/office/officeart/2005/8/layout/hierarchy1"/>
    <dgm:cxn modelId="{EC8AD19D-40B8-4E2E-BA5F-70DFA98708F1}" type="presParOf" srcId="{8BEFF8DD-BD28-468D-87AB-74DE9D18FCAF}" destId="{BDE16911-489A-4D8F-A1D6-38BD272767E0}" srcOrd="3" destOrd="0" presId="urn:microsoft.com/office/officeart/2005/8/layout/hierarchy1"/>
    <dgm:cxn modelId="{71D802C6-BD5D-4610-8E0A-2FF8FBDEEA69}" type="presParOf" srcId="{BDE16911-489A-4D8F-A1D6-38BD272767E0}" destId="{716941F0-CA47-4E46-8FF3-F4333C823AD1}" srcOrd="0" destOrd="0" presId="urn:microsoft.com/office/officeart/2005/8/layout/hierarchy1"/>
    <dgm:cxn modelId="{10C53395-E909-4FEA-9CC3-27E9ED17E552}" type="presParOf" srcId="{716941F0-CA47-4E46-8FF3-F4333C823AD1}" destId="{1666D459-6CFE-4520-A53F-1F9BDA78ED75}" srcOrd="0" destOrd="0" presId="urn:microsoft.com/office/officeart/2005/8/layout/hierarchy1"/>
    <dgm:cxn modelId="{4B5B5865-8203-45B9-9680-D4AAEAAC0224}" type="presParOf" srcId="{716941F0-CA47-4E46-8FF3-F4333C823AD1}" destId="{7AC958A2-BDA8-4165-8457-6AA303EA9E92}" srcOrd="1" destOrd="0" presId="urn:microsoft.com/office/officeart/2005/8/layout/hierarchy1"/>
    <dgm:cxn modelId="{DB166155-1894-4CC3-9B4B-492B2DFEA8B7}" type="presParOf" srcId="{BDE16911-489A-4D8F-A1D6-38BD272767E0}" destId="{C391CEED-92A8-4845-9DC1-C6358ACE41CC}" srcOrd="1" destOrd="0" presId="urn:microsoft.com/office/officeart/2005/8/layout/hierarchy1"/>
    <dgm:cxn modelId="{8550137C-9D19-42D2-B41D-7A41274623BB}" type="presParOf" srcId="{8BEFF8DD-BD28-468D-87AB-74DE9D18FCAF}" destId="{79019F10-EB67-4EE4-9362-BE67DBBFE4A4}" srcOrd="4" destOrd="0" presId="urn:microsoft.com/office/officeart/2005/8/layout/hierarchy1"/>
    <dgm:cxn modelId="{2A02898C-D49F-43F3-ABB2-ABA3D29B003C}" type="presParOf" srcId="{8BEFF8DD-BD28-468D-87AB-74DE9D18FCAF}" destId="{E41F57D2-C1AB-40CF-8849-5DF07A33A1AF}" srcOrd="5" destOrd="0" presId="urn:microsoft.com/office/officeart/2005/8/layout/hierarchy1"/>
    <dgm:cxn modelId="{BA62BCE1-0A23-4F67-8C41-490A1015E07B}" type="presParOf" srcId="{E41F57D2-C1AB-40CF-8849-5DF07A33A1AF}" destId="{D1A2F641-B5C2-4E18-9BE9-46FCF38FA705}" srcOrd="0" destOrd="0" presId="urn:microsoft.com/office/officeart/2005/8/layout/hierarchy1"/>
    <dgm:cxn modelId="{CD5CAE76-10BA-4D2A-9722-D3FB653FF3E5}" type="presParOf" srcId="{D1A2F641-B5C2-4E18-9BE9-46FCF38FA705}" destId="{ED14F68D-41E7-403D-93E7-F75F3713ADD6}" srcOrd="0" destOrd="0" presId="urn:microsoft.com/office/officeart/2005/8/layout/hierarchy1"/>
    <dgm:cxn modelId="{C26000D1-95BC-453E-A277-B2F28FE2B071}" type="presParOf" srcId="{D1A2F641-B5C2-4E18-9BE9-46FCF38FA705}" destId="{BDE6093D-B176-47C6-AF87-DDD7A68B67C3}" srcOrd="1" destOrd="0" presId="urn:microsoft.com/office/officeart/2005/8/layout/hierarchy1"/>
    <dgm:cxn modelId="{7B04054C-530C-409E-BE68-5852CEAFC019}" type="presParOf" srcId="{E41F57D2-C1AB-40CF-8849-5DF07A33A1AF}" destId="{A3C06714-327C-4E99-B428-71B0F72FB46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FBDAD0-E947-42FF-B8D2-A90A4FDD961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50509B-8B91-48A8-8C21-193A735CD6B9}">
      <dgm:prSet/>
      <dgm:spPr/>
      <dgm:t>
        <a:bodyPr/>
        <a:lstStyle/>
        <a:p>
          <a:r>
            <a:rPr lang="ru-RU"/>
            <a:t>Добавяне на конструкция „try-catch“ за обработка на грешки</a:t>
          </a:r>
          <a:endParaRPr lang="en-US"/>
        </a:p>
      </dgm:t>
    </dgm:pt>
    <dgm:pt modelId="{5D7013EE-2A96-4448-BD3A-EFD4DEF79B58}" type="parTrans" cxnId="{D153565F-55BB-44C4-94FA-474E9FABFF10}">
      <dgm:prSet/>
      <dgm:spPr/>
      <dgm:t>
        <a:bodyPr/>
        <a:lstStyle/>
        <a:p>
          <a:endParaRPr lang="en-US"/>
        </a:p>
      </dgm:t>
    </dgm:pt>
    <dgm:pt modelId="{F0522012-6746-4279-BE4F-F6E8CEC38FB0}" type="sibTrans" cxnId="{D153565F-55BB-44C4-94FA-474E9FABFF10}">
      <dgm:prSet/>
      <dgm:spPr/>
      <dgm:t>
        <a:bodyPr/>
        <a:lstStyle/>
        <a:p>
          <a:endParaRPr lang="en-US"/>
        </a:p>
      </dgm:t>
    </dgm:pt>
    <dgm:pt modelId="{1E29AAA9-2736-4C0D-93EF-9D4B367555C8}">
      <dgm:prSet/>
      <dgm:spPr/>
      <dgm:t>
        <a:bodyPr/>
        <a:lstStyle/>
        <a:p>
          <a:r>
            <a:rPr lang="ru-RU"/>
            <a:t>Въвеждане на мета-команди (include, macro, import)</a:t>
          </a:r>
          <a:endParaRPr lang="en-US"/>
        </a:p>
      </dgm:t>
    </dgm:pt>
    <dgm:pt modelId="{AC4B4C76-C268-4AF3-AF69-17E6B0824C08}" type="parTrans" cxnId="{75D58499-FAC4-4107-96CA-DC2530C123C5}">
      <dgm:prSet/>
      <dgm:spPr/>
      <dgm:t>
        <a:bodyPr/>
        <a:lstStyle/>
        <a:p>
          <a:endParaRPr lang="en-US"/>
        </a:p>
      </dgm:t>
    </dgm:pt>
    <dgm:pt modelId="{F50EEDFB-C4AE-48B6-832F-194CA878DB17}" type="sibTrans" cxnId="{75D58499-FAC4-4107-96CA-DC2530C123C5}">
      <dgm:prSet/>
      <dgm:spPr/>
      <dgm:t>
        <a:bodyPr/>
        <a:lstStyle/>
        <a:p>
          <a:endParaRPr lang="en-US"/>
        </a:p>
      </dgm:t>
    </dgm:pt>
    <dgm:pt modelId="{48E38C20-3380-4ED3-BD0D-96780A2E57BC}">
      <dgm:prSet/>
      <dgm:spPr/>
      <dgm:t>
        <a:bodyPr/>
        <a:lstStyle/>
        <a:p>
          <a:r>
            <a:rPr lang="ru-RU"/>
            <a:t>Въвеждане на зависимости между executors</a:t>
          </a:r>
          <a:endParaRPr lang="en-US"/>
        </a:p>
      </dgm:t>
    </dgm:pt>
    <dgm:pt modelId="{235B8EEF-A7F1-4B04-95FB-D308069F620F}" type="parTrans" cxnId="{0D3ECA84-35A0-4CE5-813C-6D128F10225B}">
      <dgm:prSet/>
      <dgm:spPr/>
      <dgm:t>
        <a:bodyPr/>
        <a:lstStyle/>
        <a:p>
          <a:endParaRPr lang="en-US"/>
        </a:p>
      </dgm:t>
    </dgm:pt>
    <dgm:pt modelId="{93C854BB-A3AB-4439-A02F-A05DA5EDB8D8}" type="sibTrans" cxnId="{0D3ECA84-35A0-4CE5-813C-6D128F10225B}">
      <dgm:prSet/>
      <dgm:spPr/>
      <dgm:t>
        <a:bodyPr/>
        <a:lstStyle/>
        <a:p>
          <a:endParaRPr lang="en-US"/>
        </a:p>
      </dgm:t>
    </dgm:pt>
    <dgm:pt modelId="{C3DB97C9-AA0D-41B9-8E0A-A5A3B0FE684C}" type="pres">
      <dgm:prSet presAssocID="{C7FBDAD0-E947-42FF-B8D2-A90A4FDD96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C567A7-FA28-41A5-B41E-08A85607FD17}" type="pres">
      <dgm:prSet presAssocID="{3650509B-8B91-48A8-8C21-193A735CD6B9}" presName="hierRoot1" presStyleCnt="0"/>
      <dgm:spPr/>
    </dgm:pt>
    <dgm:pt modelId="{A3FF5A9D-9644-4A97-99B5-42F7725C8A4E}" type="pres">
      <dgm:prSet presAssocID="{3650509B-8B91-48A8-8C21-193A735CD6B9}" presName="composite" presStyleCnt="0"/>
      <dgm:spPr/>
    </dgm:pt>
    <dgm:pt modelId="{2C6B496A-927A-4608-8301-88AC992EF94D}" type="pres">
      <dgm:prSet presAssocID="{3650509B-8B91-48A8-8C21-193A735CD6B9}" presName="background" presStyleLbl="node0" presStyleIdx="0" presStyleCnt="3"/>
      <dgm:spPr/>
    </dgm:pt>
    <dgm:pt modelId="{63E87EEA-2241-4363-9BFD-F6E51772F823}" type="pres">
      <dgm:prSet presAssocID="{3650509B-8B91-48A8-8C21-193A735CD6B9}" presName="text" presStyleLbl="fgAcc0" presStyleIdx="0" presStyleCnt="3">
        <dgm:presLayoutVars>
          <dgm:chPref val="3"/>
        </dgm:presLayoutVars>
      </dgm:prSet>
      <dgm:spPr/>
    </dgm:pt>
    <dgm:pt modelId="{B1B62A73-3ACE-482C-B593-A4EE632CED93}" type="pres">
      <dgm:prSet presAssocID="{3650509B-8B91-48A8-8C21-193A735CD6B9}" presName="hierChild2" presStyleCnt="0"/>
      <dgm:spPr/>
    </dgm:pt>
    <dgm:pt modelId="{8AB69D83-86BB-4E2B-A765-1BE4A2FF08B8}" type="pres">
      <dgm:prSet presAssocID="{1E29AAA9-2736-4C0D-93EF-9D4B367555C8}" presName="hierRoot1" presStyleCnt="0"/>
      <dgm:spPr/>
    </dgm:pt>
    <dgm:pt modelId="{5EFC5A97-D4B9-4EFE-9DAA-6CD327E18B39}" type="pres">
      <dgm:prSet presAssocID="{1E29AAA9-2736-4C0D-93EF-9D4B367555C8}" presName="composite" presStyleCnt="0"/>
      <dgm:spPr/>
    </dgm:pt>
    <dgm:pt modelId="{3429A35E-09EA-435B-8636-CE154544B1A3}" type="pres">
      <dgm:prSet presAssocID="{1E29AAA9-2736-4C0D-93EF-9D4B367555C8}" presName="background" presStyleLbl="node0" presStyleIdx="1" presStyleCnt="3"/>
      <dgm:spPr/>
    </dgm:pt>
    <dgm:pt modelId="{3506F2AB-B861-4D13-86DF-7CDEE3B00076}" type="pres">
      <dgm:prSet presAssocID="{1E29AAA9-2736-4C0D-93EF-9D4B367555C8}" presName="text" presStyleLbl="fgAcc0" presStyleIdx="1" presStyleCnt="3">
        <dgm:presLayoutVars>
          <dgm:chPref val="3"/>
        </dgm:presLayoutVars>
      </dgm:prSet>
      <dgm:spPr/>
    </dgm:pt>
    <dgm:pt modelId="{FC03FC74-64E1-4C5B-9A0C-48DED38182F7}" type="pres">
      <dgm:prSet presAssocID="{1E29AAA9-2736-4C0D-93EF-9D4B367555C8}" presName="hierChild2" presStyleCnt="0"/>
      <dgm:spPr/>
    </dgm:pt>
    <dgm:pt modelId="{01F7CF28-00F5-444A-9132-47311612B9A9}" type="pres">
      <dgm:prSet presAssocID="{48E38C20-3380-4ED3-BD0D-96780A2E57BC}" presName="hierRoot1" presStyleCnt="0"/>
      <dgm:spPr/>
    </dgm:pt>
    <dgm:pt modelId="{246663C4-6C51-42B4-9A11-BB4B8A851832}" type="pres">
      <dgm:prSet presAssocID="{48E38C20-3380-4ED3-BD0D-96780A2E57BC}" presName="composite" presStyleCnt="0"/>
      <dgm:spPr/>
    </dgm:pt>
    <dgm:pt modelId="{09B88911-83C9-4FF0-A367-0BBA10A9E8D1}" type="pres">
      <dgm:prSet presAssocID="{48E38C20-3380-4ED3-BD0D-96780A2E57BC}" presName="background" presStyleLbl="node0" presStyleIdx="2" presStyleCnt="3"/>
      <dgm:spPr/>
    </dgm:pt>
    <dgm:pt modelId="{1BD8BD17-5A6C-46D0-A3AC-03F3969416AB}" type="pres">
      <dgm:prSet presAssocID="{48E38C20-3380-4ED3-BD0D-96780A2E57BC}" presName="text" presStyleLbl="fgAcc0" presStyleIdx="2" presStyleCnt="3">
        <dgm:presLayoutVars>
          <dgm:chPref val="3"/>
        </dgm:presLayoutVars>
      </dgm:prSet>
      <dgm:spPr/>
    </dgm:pt>
    <dgm:pt modelId="{C063ADA1-3EF8-4792-BBF9-E6F1380B5284}" type="pres">
      <dgm:prSet presAssocID="{48E38C20-3380-4ED3-BD0D-96780A2E57BC}" presName="hierChild2" presStyleCnt="0"/>
      <dgm:spPr/>
    </dgm:pt>
  </dgm:ptLst>
  <dgm:cxnLst>
    <dgm:cxn modelId="{D153565F-55BB-44C4-94FA-474E9FABFF10}" srcId="{C7FBDAD0-E947-42FF-B8D2-A90A4FDD9613}" destId="{3650509B-8B91-48A8-8C21-193A735CD6B9}" srcOrd="0" destOrd="0" parTransId="{5D7013EE-2A96-4448-BD3A-EFD4DEF79B58}" sibTransId="{F0522012-6746-4279-BE4F-F6E8CEC38FB0}"/>
    <dgm:cxn modelId="{405FA063-726C-4A47-BF75-F427353CC265}" type="presOf" srcId="{1E29AAA9-2736-4C0D-93EF-9D4B367555C8}" destId="{3506F2AB-B861-4D13-86DF-7CDEE3B00076}" srcOrd="0" destOrd="0" presId="urn:microsoft.com/office/officeart/2005/8/layout/hierarchy1"/>
    <dgm:cxn modelId="{1BC5A24B-72D6-4E57-86C5-0B554336857F}" type="presOf" srcId="{3650509B-8B91-48A8-8C21-193A735CD6B9}" destId="{63E87EEA-2241-4363-9BFD-F6E51772F823}" srcOrd="0" destOrd="0" presId="urn:microsoft.com/office/officeart/2005/8/layout/hierarchy1"/>
    <dgm:cxn modelId="{66FF1E73-AFBE-4DDD-A632-A89F1B9E9830}" type="presOf" srcId="{48E38C20-3380-4ED3-BD0D-96780A2E57BC}" destId="{1BD8BD17-5A6C-46D0-A3AC-03F3969416AB}" srcOrd="0" destOrd="0" presId="urn:microsoft.com/office/officeart/2005/8/layout/hierarchy1"/>
    <dgm:cxn modelId="{0D3ECA84-35A0-4CE5-813C-6D128F10225B}" srcId="{C7FBDAD0-E947-42FF-B8D2-A90A4FDD9613}" destId="{48E38C20-3380-4ED3-BD0D-96780A2E57BC}" srcOrd="2" destOrd="0" parTransId="{235B8EEF-A7F1-4B04-95FB-D308069F620F}" sibTransId="{93C854BB-A3AB-4439-A02F-A05DA5EDB8D8}"/>
    <dgm:cxn modelId="{75D58499-FAC4-4107-96CA-DC2530C123C5}" srcId="{C7FBDAD0-E947-42FF-B8D2-A90A4FDD9613}" destId="{1E29AAA9-2736-4C0D-93EF-9D4B367555C8}" srcOrd="1" destOrd="0" parTransId="{AC4B4C76-C268-4AF3-AF69-17E6B0824C08}" sibTransId="{F50EEDFB-C4AE-48B6-832F-194CA878DB17}"/>
    <dgm:cxn modelId="{681913C5-F349-4160-A8F3-5134B3DD8900}" type="presOf" srcId="{C7FBDAD0-E947-42FF-B8D2-A90A4FDD9613}" destId="{C3DB97C9-AA0D-41B9-8E0A-A5A3B0FE684C}" srcOrd="0" destOrd="0" presId="urn:microsoft.com/office/officeart/2005/8/layout/hierarchy1"/>
    <dgm:cxn modelId="{EF55CC73-2F17-4C97-8557-E234F7266685}" type="presParOf" srcId="{C3DB97C9-AA0D-41B9-8E0A-A5A3B0FE684C}" destId="{ACC567A7-FA28-41A5-B41E-08A85607FD17}" srcOrd="0" destOrd="0" presId="urn:microsoft.com/office/officeart/2005/8/layout/hierarchy1"/>
    <dgm:cxn modelId="{8E9460CF-2956-4C7F-AA99-BB57B7765C0B}" type="presParOf" srcId="{ACC567A7-FA28-41A5-B41E-08A85607FD17}" destId="{A3FF5A9D-9644-4A97-99B5-42F7725C8A4E}" srcOrd="0" destOrd="0" presId="urn:microsoft.com/office/officeart/2005/8/layout/hierarchy1"/>
    <dgm:cxn modelId="{B64443BD-E28E-4AE6-8234-9F6A306894D6}" type="presParOf" srcId="{A3FF5A9D-9644-4A97-99B5-42F7725C8A4E}" destId="{2C6B496A-927A-4608-8301-88AC992EF94D}" srcOrd="0" destOrd="0" presId="urn:microsoft.com/office/officeart/2005/8/layout/hierarchy1"/>
    <dgm:cxn modelId="{694A0B89-FEBA-4679-B988-5216AB7E3516}" type="presParOf" srcId="{A3FF5A9D-9644-4A97-99B5-42F7725C8A4E}" destId="{63E87EEA-2241-4363-9BFD-F6E51772F823}" srcOrd="1" destOrd="0" presId="urn:microsoft.com/office/officeart/2005/8/layout/hierarchy1"/>
    <dgm:cxn modelId="{E822B415-4B44-4182-BFB7-573374DF4353}" type="presParOf" srcId="{ACC567A7-FA28-41A5-B41E-08A85607FD17}" destId="{B1B62A73-3ACE-482C-B593-A4EE632CED93}" srcOrd="1" destOrd="0" presId="urn:microsoft.com/office/officeart/2005/8/layout/hierarchy1"/>
    <dgm:cxn modelId="{049320FA-AB63-4518-8ED1-CB975A204DA8}" type="presParOf" srcId="{C3DB97C9-AA0D-41B9-8E0A-A5A3B0FE684C}" destId="{8AB69D83-86BB-4E2B-A765-1BE4A2FF08B8}" srcOrd="1" destOrd="0" presId="urn:microsoft.com/office/officeart/2005/8/layout/hierarchy1"/>
    <dgm:cxn modelId="{92D3F4F2-7299-44EE-A5F4-6BDE08211641}" type="presParOf" srcId="{8AB69D83-86BB-4E2B-A765-1BE4A2FF08B8}" destId="{5EFC5A97-D4B9-4EFE-9DAA-6CD327E18B39}" srcOrd="0" destOrd="0" presId="urn:microsoft.com/office/officeart/2005/8/layout/hierarchy1"/>
    <dgm:cxn modelId="{A0FE011C-4A38-4909-8ABF-F950863C7EFC}" type="presParOf" srcId="{5EFC5A97-D4B9-4EFE-9DAA-6CD327E18B39}" destId="{3429A35E-09EA-435B-8636-CE154544B1A3}" srcOrd="0" destOrd="0" presId="urn:microsoft.com/office/officeart/2005/8/layout/hierarchy1"/>
    <dgm:cxn modelId="{7E930072-64D4-439B-BC07-C4F338D4295D}" type="presParOf" srcId="{5EFC5A97-D4B9-4EFE-9DAA-6CD327E18B39}" destId="{3506F2AB-B861-4D13-86DF-7CDEE3B00076}" srcOrd="1" destOrd="0" presId="urn:microsoft.com/office/officeart/2005/8/layout/hierarchy1"/>
    <dgm:cxn modelId="{8AB153CD-D6B2-4885-A3E1-CD512FA2C625}" type="presParOf" srcId="{8AB69D83-86BB-4E2B-A765-1BE4A2FF08B8}" destId="{FC03FC74-64E1-4C5B-9A0C-48DED38182F7}" srcOrd="1" destOrd="0" presId="urn:microsoft.com/office/officeart/2005/8/layout/hierarchy1"/>
    <dgm:cxn modelId="{3B98A9F5-6A2D-4251-8235-B26FEAD4260D}" type="presParOf" srcId="{C3DB97C9-AA0D-41B9-8E0A-A5A3B0FE684C}" destId="{01F7CF28-00F5-444A-9132-47311612B9A9}" srcOrd="2" destOrd="0" presId="urn:microsoft.com/office/officeart/2005/8/layout/hierarchy1"/>
    <dgm:cxn modelId="{492E8474-76C6-495F-9005-D7BDDDADF466}" type="presParOf" srcId="{01F7CF28-00F5-444A-9132-47311612B9A9}" destId="{246663C4-6C51-42B4-9A11-BB4B8A851832}" srcOrd="0" destOrd="0" presId="urn:microsoft.com/office/officeart/2005/8/layout/hierarchy1"/>
    <dgm:cxn modelId="{14B817FF-314E-46A1-BA3C-385FE4A72CA6}" type="presParOf" srcId="{246663C4-6C51-42B4-9A11-BB4B8A851832}" destId="{09B88911-83C9-4FF0-A367-0BBA10A9E8D1}" srcOrd="0" destOrd="0" presId="urn:microsoft.com/office/officeart/2005/8/layout/hierarchy1"/>
    <dgm:cxn modelId="{E6EAC6CC-8077-4F5F-B9F3-AE703F7988F3}" type="presParOf" srcId="{246663C4-6C51-42B4-9A11-BB4B8A851832}" destId="{1BD8BD17-5A6C-46D0-A3AC-03F3969416AB}" srcOrd="1" destOrd="0" presId="urn:microsoft.com/office/officeart/2005/8/layout/hierarchy1"/>
    <dgm:cxn modelId="{3877261C-9E24-4D59-BC9E-06BE11C7C7C7}" type="presParOf" srcId="{01F7CF28-00F5-444A-9132-47311612B9A9}" destId="{C063ADA1-3EF8-4792-BBF9-E6F1380B528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20511-E68A-4A1E-A477-0796F4ABC602}">
      <dsp:nvSpPr>
        <dsp:cNvPr id="0" name=""/>
        <dsp:cNvSpPr/>
      </dsp:nvSpPr>
      <dsp:spPr>
        <a:xfrm>
          <a:off x="3190" y="1025879"/>
          <a:ext cx="2278161" cy="1446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ED2E4-5EA4-4F2D-8F24-C69B6080BDCD}">
      <dsp:nvSpPr>
        <dsp:cNvPr id="0" name=""/>
        <dsp:cNvSpPr/>
      </dsp:nvSpPr>
      <dsp:spPr>
        <a:xfrm>
          <a:off x="256319" y="1266351"/>
          <a:ext cx="2278161" cy="1446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baseline="0"/>
            <a:t>Външен интерпретативен DSL</a:t>
          </a:r>
          <a:endParaRPr lang="en-US" sz="2000" kern="1200"/>
        </a:p>
      </dsp:txBody>
      <dsp:txXfrm>
        <a:off x="298689" y="1308721"/>
        <a:ext cx="2193421" cy="1361892"/>
      </dsp:txXfrm>
    </dsp:sp>
    <dsp:sp modelId="{553EFA82-3273-4EA1-AE41-1F62B099EE0D}">
      <dsp:nvSpPr>
        <dsp:cNvPr id="0" name=""/>
        <dsp:cNvSpPr/>
      </dsp:nvSpPr>
      <dsp:spPr>
        <a:xfrm>
          <a:off x="2787609" y="1025879"/>
          <a:ext cx="2278161" cy="1446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D1E11-9C67-4575-A29F-9BBAB3769369}">
      <dsp:nvSpPr>
        <dsp:cNvPr id="0" name=""/>
        <dsp:cNvSpPr/>
      </dsp:nvSpPr>
      <dsp:spPr>
        <a:xfrm>
          <a:off x="3040738" y="1266351"/>
          <a:ext cx="2278161" cy="1446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i="0" kern="1200" baseline="0"/>
            <a:t>Изпълнение на задачи</a:t>
          </a:r>
          <a:endParaRPr lang="en-US" sz="2000" kern="1200"/>
        </a:p>
      </dsp:txBody>
      <dsp:txXfrm>
        <a:off x="3083108" y="1308721"/>
        <a:ext cx="2193421" cy="1361892"/>
      </dsp:txXfrm>
    </dsp:sp>
    <dsp:sp modelId="{DC8578C1-B894-4838-BD22-52437C90A8A2}">
      <dsp:nvSpPr>
        <dsp:cNvPr id="0" name=""/>
        <dsp:cNvSpPr/>
      </dsp:nvSpPr>
      <dsp:spPr>
        <a:xfrm>
          <a:off x="5572029" y="1025879"/>
          <a:ext cx="2278161" cy="1446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91EE8-22BF-4390-BB6A-8A990748C123}">
      <dsp:nvSpPr>
        <dsp:cNvPr id="0" name=""/>
        <dsp:cNvSpPr/>
      </dsp:nvSpPr>
      <dsp:spPr>
        <a:xfrm>
          <a:off x="5825158" y="1266351"/>
          <a:ext cx="2278161" cy="1446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Контрол на изпълнението</a:t>
          </a:r>
          <a:r>
            <a:rPr lang="bg-BG" sz="2000" kern="1200"/>
            <a:t>:</a:t>
          </a:r>
          <a:endParaRPr lang="en-US" sz="2000" kern="1200"/>
        </a:p>
      </dsp:txBody>
      <dsp:txXfrm>
        <a:off x="5867528" y="1308721"/>
        <a:ext cx="2193421" cy="1361892"/>
      </dsp:txXfrm>
    </dsp:sp>
    <dsp:sp modelId="{AA40D7B4-B2D6-4F22-941E-7DAD134AB318}">
      <dsp:nvSpPr>
        <dsp:cNvPr id="0" name=""/>
        <dsp:cNvSpPr/>
      </dsp:nvSpPr>
      <dsp:spPr>
        <a:xfrm>
          <a:off x="8356448" y="1025879"/>
          <a:ext cx="2278161" cy="1446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25326-9F29-4759-8CFE-E3489A42DB7E}">
      <dsp:nvSpPr>
        <dsp:cNvPr id="0" name=""/>
        <dsp:cNvSpPr/>
      </dsp:nvSpPr>
      <dsp:spPr>
        <a:xfrm>
          <a:off x="8609577" y="1266351"/>
          <a:ext cx="2278161" cy="1446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Интегрирана цялостна система</a:t>
          </a:r>
        </a:p>
      </dsp:txBody>
      <dsp:txXfrm>
        <a:off x="8651947" y="1308721"/>
        <a:ext cx="2193421" cy="1361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A1805-6B06-4BFF-BEBB-5892BA611289}">
      <dsp:nvSpPr>
        <dsp:cNvPr id="0" name=""/>
        <dsp:cNvSpPr/>
      </dsp:nvSpPr>
      <dsp:spPr>
        <a:xfrm>
          <a:off x="0" y="735243"/>
          <a:ext cx="3063073" cy="1945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60965-D59F-41CC-9DCF-83FCA08DFF71}">
      <dsp:nvSpPr>
        <dsp:cNvPr id="0" name=""/>
        <dsp:cNvSpPr/>
      </dsp:nvSpPr>
      <dsp:spPr>
        <a:xfrm>
          <a:off x="340341" y="1058567"/>
          <a:ext cx="3063073" cy="1945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Четим и интуитивен DSL</a:t>
          </a:r>
          <a:endParaRPr lang="en-US" sz="2900" kern="1200"/>
        </a:p>
      </dsp:txBody>
      <dsp:txXfrm>
        <a:off x="397310" y="1115536"/>
        <a:ext cx="2949135" cy="1831113"/>
      </dsp:txXfrm>
    </dsp:sp>
    <dsp:sp modelId="{B236AC7E-7A21-4899-896C-0AA85911748A}">
      <dsp:nvSpPr>
        <dsp:cNvPr id="0" name=""/>
        <dsp:cNvSpPr/>
      </dsp:nvSpPr>
      <dsp:spPr>
        <a:xfrm>
          <a:off x="3743756" y="735243"/>
          <a:ext cx="3063073" cy="1945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4ED1C-9DA4-4748-A273-81CAFD382048}">
      <dsp:nvSpPr>
        <dsp:cNvPr id="0" name=""/>
        <dsp:cNvSpPr/>
      </dsp:nvSpPr>
      <dsp:spPr>
        <a:xfrm>
          <a:off x="4084098" y="1058567"/>
          <a:ext cx="3063073" cy="1945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Наблюдаемост и контрол в реално време</a:t>
          </a:r>
          <a:endParaRPr lang="en-US" sz="2900" kern="1200"/>
        </a:p>
      </dsp:txBody>
      <dsp:txXfrm>
        <a:off x="4141067" y="1115536"/>
        <a:ext cx="2949135" cy="1831113"/>
      </dsp:txXfrm>
    </dsp:sp>
    <dsp:sp modelId="{693A6AEB-CB2D-4F65-9F4C-3312C7AE6F86}">
      <dsp:nvSpPr>
        <dsp:cNvPr id="0" name=""/>
        <dsp:cNvSpPr/>
      </dsp:nvSpPr>
      <dsp:spPr>
        <a:xfrm>
          <a:off x="7487513" y="735243"/>
          <a:ext cx="3063073" cy="1945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7D49C-7223-4167-B413-102D083A634C}">
      <dsp:nvSpPr>
        <dsp:cNvPr id="0" name=""/>
        <dsp:cNvSpPr/>
      </dsp:nvSpPr>
      <dsp:spPr>
        <a:xfrm>
          <a:off x="7827855" y="1058567"/>
          <a:ext cx="3063073" cy="1945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900" kern="1200"/>
            <a:t>Система за</a:t>
          </a:r>
          <a:r>
            <a:rPr lang="en-US" sz="2900" kern="1200"/>
            <a:t> автоматизация </a:t>
          </a:r>
          <a:r>
            <a:rPr lang="bg-BG" sz="2900" kern="1200"/>
            <a:t>на </a:t>
          </a:r>
          <a:r>
            <a:rPr lang="en-US" sz="2900" kern="1200"/>
            <a:t>DevOps </a:t>
          </a:r>
          <a:r>
            <a:rPr lang="bg-BG" sz="2900" kern="1200"/>
            <a:t>задачи</a:t>
          </a:r>
          <a:endParaRPr lang="en-US" sz="2900" kern="1200"/>
        </a:p>
      </dsp:txBody>
      <dsp:txXfrm>
        <a:off x="7884824" y="1115536"/>
        <a:ext cx="2949135" cy="1831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19F10-EB67-4EE4-9362-BE67DBBFE4A4}">
      <dsp:nvSpPr>
        <dsp:cNvPr id="0" name=""/>
        <dsp:cNvSpPr/>
      </dsp:nvSpPr>
      <dsp:spPr>
        <a:xfrm>
          <a:off x="5320894" y="1425026"/>
          <a:ext cx="2740547" cy="652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404"/>
              </a:lnTo>
              <a:lnTo>
                <a:pt x="2740547" y="444404"/>
              </a:lnTo>
              <a:lnTo>
                <a:pt x="2740547" y="6521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E1C178-F770-44E8-957D-ED2EF7A98956}">
      <dsp:nvSpPr>
        <dsp:cNvPr id="0" name=""/>
        <dsp:cNvSpPr/>
      </dsp:nvSpPr>
      <dsp:spPr>
        <a:xfrm>
          <a:off x="5275174" y="1425026"/>
          <a:ext cx="91440" cy="6521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21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FD278-C22A-4F7A-BC6C-EF946EF16A37}">
      <dsp:nvSpPr>
        <dsp:cNvPr id="0" name=""/>
        <dsp:cNvSpPr/>
      </dsp:nvSpPr>
      <dsp:spPr>
        <a:xfrm>
          <a:off x="2580347" y="1425026"/>
          <a:ext cx="2740547" cy="652125"/>
        </a:xfrm>
        <a:custGeom>
          <a:avLst/>
          <a:gdLst/>
          <a:ahLst/>
          <a:cxnLst/>
          <a:rect l="0" t="0" r="0" b="0"/>
          <a:pathLst>
            <a:path>
              <a:moveTo>
                <a:pt x="2740547" y="0"/>
              </a:moveTo>
              <a:lnTo>
                <a:pt x="2740547" y="444404"/>
              </a:lnTo>
              <a:lnTo>
                <a:pt x="0" y="444404"/>
              </a:lnTo>
              <a:lnTo>
                <a:pt x="0" y="6521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2C3AF-0A0C-4F8B-B1CC-FD52910D2E6E}">
      <dsp:nvSpPr>
        <dsp:cNvPr id="0" name=""/>
        <dsp:cNvSpPr/>
      </dsp:nvSpPr>
      <dsp:spPr>
        <a:xfrm>
          <a:off x="4199761" y="1188"/>
          <a:ext cx="2242265" cy="14238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50110-5B3A-466A-A842-3871CC66285F}">
      <dsp:nvSpPr>
        <dsp:cNvPr id="0" name=""/>
        <dsp:cNvSpPr/>
      </dsp:nvSpPr>
      <dsp:spPr>
        <a:xfrm>
          <a:off x="4448901" y="237871"/>
          <a:ext cx="2242265" cy="1423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 err="1"/>
            <a:t>Интерпретативен</a:t>
          </a:r>
          <a:r>
            <a:rPr lang="ru-RU" sz="1900" kern="1200" dirty="0"/>
            <a:t> DSL</a:t>
          </a:r>
          <a:endParaRPr lang="en-US" sz="1900" kern="1200" dirty="0"/>
        </a:p>
      </dsp:txBody>
      <dsp:txXfrm>
        <a:off x="4490604" y="279574"/>
        <a:ext cx="2158859" cy="1340432"/>
      </dsp:txXfrm>
    </dsp:sp>
    <dsp:sp modelId="{D7EDD53F-E30C-4410-9237-00312213A3A4}">
      <dsp:nvSpPr>
        <dsp:cNvPr id="0" name=""/>
        <dsp:cNvSpPr/>
      </dsp:nvSpPr>
      <dsp:spPr>
        <a:xfrm>
          <a:off x="1459214" y="2077152"/>
          <a:ext cx="2242265" cy="14238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9244A-6BB7-47B0-A007-386CE4589538}">
      <dsp:nvSpPr>
        <dsp:cNvPr id="0" name=""/>
        <dsp:cNvSpPr/>
      </dsp:nvSpPr>
      <dsp:spPr>
        <a:xfrm>
          <a:off x="1708354" y="2313836"/>
          <a:ext cx="2242265" cy="1423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 dirty="0"/>
            <a:t>Бърза разработка</a:t>
          </a:r>
          <a:endParaRPr lang="en-US" sz="1900" kern="1200" dirty="0"/>
        </a:p>
      </dsp:txBody>
      <dsp:txXfrm>
        <a:off x="1750057" y="2355539"/>
        <a:ext cx="2158859" cy="1340432"/>
      </dsp:txXfrm>
    </dsp:sp>
    <dsp:sp modelId="{1666D459-6CFE-4520-A53F-1F9BDA78ED75}">
      <dsp:nvSpPr>
        <dsp:cNvPr id="0" name=""/>
        <dsp:cNvSpPr/>
      </dsp:nvSpPr>
      <dsp:spPr>
        <a:xfrm>
          <a:off x="4199761" y="2077152"/>
          <a:ext cx="2242265" cy="14238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958A2-BDA8-4165-8457-6AA303EA9E92}">
      <dsp:nvSpPr>
        <dsp:cNvPr id="0" name=""/>
        <dsp:cNvSpPr/>
      </dsp:nvSpPr>
      <dsp:spPr>
        <a:xfrm>
          <a:off x="4448901" y="2313836"/>
          <a:ext cx="2242265" cy="1423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Автоматизация, обработка на конфигурации и бизнес </a:t>
          </a:r>
          <a:r>
            <a:rPr lang="ru-RU" sz="1900" kern="1200" dirty="0" err="1"/>
            <a:t>процеси</a:t>
          </a:r>
          <a:endParaRPr lang="en-US" sz="1900" kern="1200" dirty="0"/>
        </a:p>
      </dsp:txBody>
      <dsp:txXfrm>
        <a:off x="4490604" y="2355539"/>
        <a:ext cx="2158859" cy="1340432"/>
      </dsp:txXfrm>
    </dsp:sp>
    <dsp:sp modelId="{ED14F68D-41E7-403D-93E7-F75F3713ADD6}">
      <dsp:nvSpPr>
        <dsp:cNvPr id="0" name=""/>
        <dsp:cNvSpPr/>
      </dsp:nvSpPr>
      <dsp:spPr>
        <a:xfrm>
          <a:off x="6940308" y="2077152"/>
          <a:ext cx="2242265" cy="14238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6093D-B176-47C6-AF87-DDD7A68B67C3}">
      <dsp:nvSpPr>
        <dsp:cNvPr id="0" name=""/>
        <dsp:cNvSpPr/>
      </dsp:nvSpPr>
      <dsp:spPr>
        <a:xfrm>
          <a:off x="7189448" y="2313836"/>
          <a:ext cx="2242265" cy="1423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 err="1"/>
            <a:t>По-бавно</a:t>
          </a:r>
          <a:r>
            <a:rPr lang="ru-RU" sz="1900" kern="1200" dirty="0"/>
            <a:t> в сравнение с </a:t>
          </a:r>
          <a:r>
            <a:rPr lang="ru-RU" sz="1900" kern="1200" dirty="0" err="1"/>
            <a:t>компилативен</a:t>
          </a:r>
          <a:r>
            <a:rPr lang="ru-RU" sz="1900" kern="1200" dirty="0"/>
            <a:t> </a:t>
          </a:r>
          <a:r>
            <a:rPr lang="en-US" sz="1900" kern="1200" dirty="0"/>
            <a:t>DSL</a:t>
          </a:r>
        </a:p>
      </dsp:txBody>
      <dsp:txXfrm>
        <a:off x="7231151" y="2355539"/>
        <a:ext cx="2158859" cy="13404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B496A-927A-4608-8301-88AC992EF94D}">
      <dsp:nvSpPr>
        <dsp:cNvPr id="0" name=""/>
        <dsp:cNvSpPr/>
      </dsp:nvSpPr>
      <dsp:spPr>
        <a:xfrm>
          <a:off x="0" y="765948"/>
          <a:ext cx="2914649" cy="1850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87EEA-2241-4363-9BFD-F6E51772F823}">
      <dsp:nvSpPr>
        <dsp:cNvPr id="0" name=""/>
        <dsp:cNvSpPr/>
      </dsp:nvSpPr>
      <dsp:spPr>
        <a:xfrm>
          <a:off x="323850" y="1073605"/>
          <a:ext cx="2914649" cy="185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Добавяне на конструкция „try-catch“ за обработка на грешки</a:t>
          </a:r>
          <a:endParaRPr lang="en-US" sz="2300" kern="1200"/>
        </a:p>
      </dsp:txBody>
      <dsp:txXfrm>
        <a:off x="378058" y="1127813"/>
        <a:ext cx="2806233" cy="1742386"/>
      </dsp:txXfrm>
    </dsp:sp>
    <dsp:sp modelId="{3429A35E-09EA-435B-8636-CE154544B1A3}">
      <dsp:nvSpPr>
        <dsp:cNvPr id="0" name=""/>
        <dsp:cNvSpPr/>
      </dsp:nvSpPr>
      <dsp:spPr>
        <a:xfrm>
          <a:off x="3562350" y="765948"/>
          <a:ext cx="2914649" cy="1850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6F2AB-B861-4D13-86DF-7CDEE3B00076}">
      <dsp:nvSpPr>
        <dsp:cNvPr id="0" name=""/>
        <dsp:cNvSpPr/>
      </dsp:nvSpPr>
      <dsp:spPr>
        <a:xfrm>
          <a:off x="3886200" y="1073605"/>
          <a:ext cx="2914649" cy="185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Въвеждане на мета-команди (include, macro, import)</a:t>
          </a:r>
          <a:endParaRPr lang="en-US" sz="2300" kern="1200"/>
        </a:p>
      </dsp:txBody>
      <dsp:txXfrm>
        <a:off x="3940408" y="1127813"/>
        <a:ext cx="2806233" cy="1742386"/>
      </dsp:txXfrm>
    </dsp:sp>
    <dsp:sp modelId="{09B88911-83C9-4FF0-A367-0BBA10A9E8D1}">
      <dsp:nvSpPr>
        <dsp:cNvPr id="0" name=""/>
        <dsp:cNvSpPr/>
      </dsp:nvSpPr>
      <dsp:spPr>
        <a:xfrm>
          <a:off x="7124700" y="765948"/>
          <a:ext cx="2914649" cy="1850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8BD17-5A6C-46D0-A3AC-03F3969416AB}">
      <dsp:nvSpPr>
        <dsp:cNvPr id="0" name=""/>
        <dsp:cNvSpPr/>
      </dsp:nvSpPr>
      <dsp:spPr>
        <a:xfrm>
          <a:off x="7448549" y="1073605"/>
          <a:ext cx="2914649" cy="185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Въвеждане на зависимости между executors</a:t>
          </a:r>
          <a:endParaRPr lang="en-US" sz="2300" kern="1200"/>
        </a:p>
      </dsp:txBody>
      <dsp:txXfrm>
        <a:off x="7502757" y="1127813"/>
        <a:ext cx="2806233" cy="1742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AEC09-E014-4F3B-89ED-CA356F4C4A7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AA023-7C63-49F5-95EE-00970343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85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bg-BG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1.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Външен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интерпретативен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 DSL</a:t>
            </a:r>
            <a:r>
              <a:rPr kumimoji="0" lang="bg-BG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: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Лесен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 за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използване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 YAML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синтаксис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;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Четимост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 и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достъпност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 за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домейн-експерти</a:t>
            </a:r>
            <a:endParaRPr lang="bg-BG" altLang="en-US" dirty="0">
              <a:latin typeface="Grandview Display (Body)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bg-BG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2. Изпълнение на задачи: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HTTP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заявки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 (GET, POST, PUT, DELETE);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Стартиране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 на Python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скриптове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 в Docker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bg-BG" altLang="en-US" dirty="0">
                <a:latin typeface="Grandview Display (Body)"/>
              </a:rPr>
              <a:t>3. </a:t>
            </a:r>
            <a:r>
              <a:rPr lang="en-US" altLang="en-US" dirty="0" err="1">
                <a:latin typeface="Grandview Display (Body)"/>
              </a:rPr>
              <a:t>Контрол</a:t>
            </a:r>
            <a:r>
              <a:rPr lang="en-US" altLang="en-US" dirty="0">
                <a:latin typeface="Grandview Display (Body)"/>
              </a:rPr>
              <a:t> на </a:t>
            </a:r>
            <a:r>
              <a:rPr lang="en-US" altLang="en-US" dirty="0" err="1">
                <a:latin typeface="Grandview Display (Body)"/>
              </a:rPr>
              <a:t>изпълнението</a:t>
            </a:r>
            <a:r>
              <a:rPr lang="bg-BG" altLang="en-US" dirty="0">
                <a:latin typeface="Grandview Display (Body)"/>
              </a:rPr>
              <a:t>:</a:t>
            </a:r>
            <a:r>
              <a:rPr lang="en-US" altLang="en-US" dirty="0">
                <a:latin typeface="Grandview Display (Body)"/>
              </a:rPr>
              <a:t> </a:t>
            </a:r>
            <a:r>
              <a:rPr lang="bg-BG" altLang="en-US" sz="2000" dirty="0">
                <a:latin typeface="Grandview Display (Body)"/>
              </a:rPr>
              <a:t>Дефиниране на оператори като: </a:t>
            </a:r>
            <a:r>
              <a:rPr lang="en-US" altLang="en-US" sz="2000" dirty="0">
                <a:latin typeface="Grandview Display (Body)"/>
              </a:rPr>
              <a:t>if-statement, parallel, timeout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bg-BG" altLang="en-US" dirty="0">
                <a:latin typeface="Grandview Display (Body)"/>
              </a:rPr>
              <a:t>4. </a:t>
            </a:r>
            <a:r>
              <a:rPr lang="en-US" altLang="en-US" dirty="0" err="1">
                <a:latin typeface="Grandview Display (Body)"/>
              </a:rPr>
              <a:t>Интегрирана</a:t>
            </a:r>
            <a:r>
              <a:rPr lang="en-US" altLang="en-US" dirty="0">
                <a:latin typeface="Grandview Display (Body)"/>
              </a:rPr>
              <a:t> </a:t>
            </a:r>
            <a:r>
              <a:rPr lang="en-US" altLang="en-US" dirty="0" err="1">
                <a:latin typeface="Grandview Display (Body)"/>
              </a:rPr>
              <a:t>цялостна</a:t>
            </a:r>
            <a:r>
              <a:rPr lang="en-US" altLang="en-US" dirty="0">
                <a:latin typeface="Grandview Display (Body)"/>
              </a:rPr>
              <a:t> </a:t>
            </a:r>
            <a:r>
              <a:rPr lang="en-US" altLang="en-US" dirty="0" err="1">
                <a:latin typeface="Grandview Display (Body)"/>
              </a:rPr>
              <a:t>система</a:t>
            </a:r>
            <a:r>
              <a:rPr lang="en-US" altLang="en-US" dirty="0">
                <a:latin typeface="Grandview Display (Body)"/>
              </a:rPr>
              <a:t>: </a:t>
            </a:r>
            <a:r>
              <a:rPr lang="en-US" altLang="en-US" sz="2000" dirty="0">
                <a:latin typeface="Grandview Display (Body)"/>
              </a:rPr>
              <a:t>Go </a:t>
            </a:r>
            <a:r>
              <a:rPr lang="en-US" altLang="en-US" sz="2000" dirty="0" err="1">
                <a:latin typeface="Grandview Display (Body)"/>
              </a:rPr>
              <a:t>интерпретатор</a:t>
            </a:r>
            <a:r>
              <a:rPr lang="en-US" altLang="en-US" sz="2000" dirty="0">
                <a:latin typeface="Grandview Display (Body)"/>
              </a:rPr>
              <a:t> за </a:t>
            </a:r>
            <a:r>
              <a:rPr lang="en-US" altLang="en-US" sz="2000" dirty="0" err="1">
                <a:latin typeface="Grandview Display (Body)"/>
              </a:rPr>
              <a:t>изпълнение</a:t>
            </a:r>
            <a:r>
              <a:rPr lang="en-US" altLang="en-US" sz="2000" dirty="0">
                <a:latin typeface="Grandview Display (Body)"/>
              </a:rPr>
              <a:t> на DSL; Java Spring Boot REST API; Angular Web </a:t>
            </a:r>
            <a:r>
              <a:rPr lang="en-US" altLang="en-US" sz="2000" dirty="0" err="1">
                <a:latin typeface="Grandview Display (Body)"/>
              </a:rPr>
              <a:t>интерфейс</a:t>
            </a:r>
            <a:r>
              <a:rPr lang="bg-BG" altLang="en-US" sz="2000" dirty="0">
                <a:latin typeface="Grandview Display (Body)"/>
              </a:rPr>
              <a:t>и</a:t>
            </a:r>
            <a:r>
              <a:rPr lang="en-US" altLang="en-US" sz="2000" dirty="0">
                <a:latin typeface="Grandview Display (Body)"/>
              </a:rPr>
              <a:t>; MongoDB за </a:t>
            </a:r>
            <a:r>
              <a:rPr lang="en-US" altLang="en-US" sz="2000" dirty="0" err="1">
                <a:latin typeface="Grandview Display (Body)"/>
              </a:rPr>
              <a:t>съхранение</a:t>
            </a:r>
            <a:r>
              <a:rPr lang="en-US" altLang="en-US" sz="2000" dirty="0">
                <a:latin typeface="Grandview Display (Body)"/>
              </a:rPr>
              <a:t> на </a:t>
            </a:r>
            <a:r>
              <a:rPr lang="en-US" altLang="en-US" sz="2000" dirty="0" err="1">
                <a:latin typeface="Grandview Display (Body)"/>
              </a:rPr>
              <a:t>резултати</a:t>
            </a:r>
            <a:endParaRPr lang="en-US" altLang="en-US" sz="2000" dirty="0">
              <a:latin typeface="Grandview Display (Body)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bg-BG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randview Display (Body)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AA023-7C63-49F5-95EE-009703436B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96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Интерпретативен</a:t>
            </a:r>
            <a:r>
              <a:rPr lang="ru-RU" dirty="0"/>
              <a:t> DSL е тип DSL, който не се </a:t>
            </a:r>
            <a:r>
              <a:rPr lang="ru-RU" dirty="0" err="1"/>
              <a:t>компилира</a:t>
            </a:r>
            <a:r>
              <a:rPr lang="ru-RU" dirty="0"/>
              <a:t> в </a:t>
            </a:r>
            <a:r>
              <a:rPr lang="ru-RU" dirty="0" err="1"/>
              <a:t>машинен</a:t>
            </a:r>
            <a:r>
              <a:rPr lang="ru-RU" dirty="0"/>
              <a:t> код, а се </a:t>
            </a:r>
            <a:r>
              <a:rPr lang="ru-RU" dirty="0" err="1"/>
              <a:t>изпълнява</a:t>
            </a:r>
            <a:r>
              <a:rPr lang="ru-RU" dirty="0"/>
              <a:t> чрез интерпретатор: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Позволява </a:t>
            </a:r>
            <a:r>
              <a:rPr lang="ru-RU" dirty="0" err="1"/>
              <a:t>по-бърза</a:t>
            </a:r>
            <a:r>
              <a:rPr lang="ru-RU" dirty="0"/>
              <a:t> и </a:t>
            </a:r>
            <a:r>
              <a:rPr lang="ru-RU" dirty="0" err="1"/>
              <a:t>лесна</a:t>
            </a:r>
            <a:r>
              <a:rPr lang="ru-RU" dirty="0"/>
              <a:t> разработка и модификация на кода.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Използва се за автоматизация, обработка на конфигурации и </a:t>
            </a:r>
            <a:r>
              <a:rPr lang="ru-RU" dirty="0" err="1"/>
              <a:t>скриптове</a:t>
            </a:r>
            <a:r>
              <a:rPr lang="ru-RU" dirty="0"/>
              <a:t> за </a:t>
            </a:r>
            <a:r>
              <a:rPr lang="ru-RU" dirty="0" err="1"/>
              <a:t>специфични</a:t>
            </a:r>
            <a:r>
              <a:rPr lang="ru-RU" dirty="0"/>
              <a:t> бизнес </a:t>
            </a:r>
            <a:r>
              <a:rPr lang="ru-RU" dirty="0" err="1"/>
              <a:t>процеси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Изпълнението</a:t>
            </a:r>
            <a:r>
              <a:rPr lang="ru-RU" dirty="0"/>
              <a:t> е </a:t>
            </a:r>
            <a:r>
              <a:rPr lang="ru-RU" dirty="0" err="1"/>
              <a:t>по-бавно</a:t>
            </a:r>
            <a:r>
              <a:rPr lang="ru-RU" dirty="0"/>
              <a:t> в сравнение с </a:t>
            </a:r>
            <a:r>
              <a:rPr lang="ru-RU" dirty="0" err="1"/>
              <a:t>компилиран</a:t>
            </a:r>
            <a:r>
              <a:rPr lang="ru-RU" dirty="0"/>
              <a:t> код, но </a:t>
            </a:r>
            <a:r>
              <a:rPr lang="ru-RU" dirty="0" err="1"/>
              <a:t>печели</a:t>
            </a:r>
            <a:r>
              <a:rPr lang="ru-RU" dirty="0"/>
              <a:t> с </a:t>
            </a:r>
            <a:r>
              <a:rPr lang="ru-RU" dirty="0" err="1"/>
              <a:t>лесна</a:t>
            </a:r>
            <a:r>
              <a:rPr lang="ru-RU" dirty="0"/>
              <a:t> модификация и </a:t>
            </a:r>
            <a:r>
              <a:rPr lang="ru-RU" dirty="0" err="1"/>
              <a:t>бързо</a:t>
            </a:r>
            <a:r>
              <a:rPr lang="ru-RU" dirty="0"/>
              <a:t> </a:t>
            </a:r>
            <a:r>
              <a:rPr lang="ru-RU" dirty="0" err="1"/>
              <a:t>стартиране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AA023-7C63-49F5-95EE-009703436B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74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Concourse CI</a:t>
            </a:r>
            <a:r>
              <a:rPr lang="bg-BG" dirty="0"/>
              <a:t>: </a:t>
            </a:r>
            <a:r>
              <a:rPr lang="ru-RU" dirty="0"/>
              <a:t>Автоматизация на CI/CD </a:t>
            </a:r>
            <a:r>
              <a:rPr lang="ru-RU" dirty="0" err="1"/>
              <a:t>процеси</a:t>
            </a:r>
            <a:r>
              <a:rPr lang="ru-RU" dirty="0"/>
              <a:t>, който използва декларативен DSL, </a:t>
            </a:r>
            <a:r>
              <a:rPr lang="ru-RU" dirty="0" err="1"/>
              <a:t>дефиниран</a:t>
            </a:r>
            <a:r>
              <a:rPr lang="ru-RU" dirty="0"/>
              <a:t> чрез YAML файлове</a:t>
            </a:r>
            <a:endParaRPr lang="bg-BG" dirty="0"/>
          </a:p>
          <a:p>
            <a:r>
              <a:rPr lang="en-US" dirty="0"/>
              <a:t>Jenkins Pipeline DSL</a:t>
            </a:r>
            <a:r>
              <a:rPr lang="bg-BG" dirty="0"/>
              <a:t>: </a:t>
            </a:r>
            <a:r>
              <a:rPr lang="ru-RU" dirty="0"/>
              <a:t>DSL, </a:t>
            </a:r>
            <a:r>
              <a:rPr lang="ru-RU" dirty="0" err="1"/>
              <a:t>базиран</a:t>
            </a:r>
            <a:r>
              <a:rPr lang="ru-RU" dirty="0"/>
              <a:t> на </a:t>
            </a:r>
            <a:r>
              <a:rPr lang="ru-RU" dirty="0" err="1"/>
              <a:t>Groovy</a:t>
            </a:r>
            <a:r>
              <a:rPr lang="ru-RU" dirty="0"/>
              <a:t>, позволява </a:t>
            </a:r>
            <a:r>
              <a:rPr lang="ru-RU" dirty="0" err="1"/>
              <a:t>описване</a:t>
            </a:r>
            <a:r>
              <a:rPr lang="ru-RU" dirty="0"/>
              <a:t> на </a:t>
            </a:r>
            <a:r>
              <a:rPr lang="ru-RU" dirty="0" err="1"/>
              <a:t>build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 и автоматизации чрез код</a:t>
            </a:r>
            <a:endParaRPr lang="bg-BG" dirty="0"/>
          </a:p>
          <a:p>
            <a:r>
              <a:rPr lang="en-US" dirty="0"/>
              <a:t>Terraform (HCL)</a:t>
            </a:r>
            <a:r>
              <a:rPr lang="bg-BG" dirty="0"/>
              <a:t>: </a:t>
            </a:r>
            <a:r>
              <a:rPr lang="ru-RU" dirty="0" err="1"/>
              <a:t>Специализиран</a:t>
            </a:r>
            <a:r>
              <a:rPr lang="ru-RU" dirty="0"/>
              <a:t> DSL (HCL) за </a:t>
            </a:r>
            <a:r>
              <a:rPr lang="ru-RU" dirty="0" err="1"/>
              <a:t>дефиниране</a:t>
            </a:r>
            <a:r>
              <a:rPr lang="ru-RU" dirty="0"/>
              <a:t> и управление на инфраструктура като код</a:t>
            </a:r>
            <a:endParaRPr lang="bg-BG" dirty="0"/>
          </a:p>
          <a:p>
            <a:r>
              <a:rPr lang="en-US" dirty="0"/>
              <a:t>GitHub Actions</a:t>
            </a:r>
            <a:r>
              <a:rPr lang="bg-BG" dirty="0"/>
              <a:t>: Използва </a:t>
            </a:r>
            <a:r>
              <a:rPr lang="en-US" dirty="0"/>
              <a:t>YAML </a:t>
            </a:r>
            <a:r>
              <a:rPr lang="bg-BG" dirty="0"/>
              <a:t>базиран </a:t>
            </a:r>
            <a:r>
              <a:rPr lang="en-US" dirty="0"/>
              <a:t>DSL </a:t>
            </a:r>
            <a:r>
              <a:rPr lang="bg-BG" dirty="0"/>
              <a:t>за автоматизация на </a:t>
            </a:r>
            <a:r>
              <a:rPr lang="en-US" dirty="0"/>
              <a:t>CI/CD workflows </a:t>
            </a:r>
            <a:r>
              <a:rPr lang="bg-BG" dirty="0"/>
              <a:t>директно в </a:t>
            </a:r>
            <a:r>
              <a:rPr lang="en-US" dirty="0"/>
              <a:t>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AA023-7C63-49F5-95EE-009703436B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1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Go интерпретатор за </a:t>
            </a:r>
            <a:r>
              <a:rPr lang="ru-RU" b="0" dirty="0" err="1"/>
              <a:t>изпълнение</a:t>
            </a:r>
            <a:r>
              <a:rPr lang="ru-RU" b="0" dirty="0"/>
              <a:t> на DSL: Лек и </a:t>
            </a:r>
            <a:r>
              <a:rPr lang="ru-RU" b="0" dirty="0" err="1"/>
              <a:t>ефективен</a:t>
            </a:r>
            <a:r>
              <a:rPr lang="ru-RU" b="0" dirty="0"/>
              <a:t> език, </a:t>
            </a:r>
            <a:r>
              <a:rPr lang="ru-RU" b="0" dirty="0" err="1"/>
              <a:t>подходящ</a:t>
            </a:r>
            <a:r>
              <a:rPr lang="ru-RU" b="0" dirty="0"/>
              <a:t> за </a:t>
            </a:r>
            <a:r>
              <a:rPr lang="ru-RU" b="0" dirty="0" err="1"/>
              <a:t>бързо</a:t>
            </a:r>
            <a:r>
              <a:rPr lang="ru-RU" b="0" dirty="0"/>
              <a:t> </a:t>
            </a:r>
            <a:r>
              <a:rPr lang="ru-RU" b="0" dirty="0" err="1"/>
              <a:t>интерпретиране</a:t>
            </a:r>
            <a:r>
              <a:rPr lang="ru-RU" b="0" dirty="0"/>
              <a:t> и </a:t>
            </a:r>
            <a:r>
              <a:rPr lang="ru-RU" b="0" dirty="0" err="1"/>
              <a:t>изпълнение</a:t>
            </a:r>
            <a:r>
              <a:rPr lang="ru-RU" b="0" dirty="0"/>
              <a:t> на </a:t>
            </a:r>
            <a:r>
              <a:rPr lang="en-US" b="0" dirty="0"/>
              <a:t>DSL</a:t>
            </a:r>
            <a:r>
              <a:rPr lang="ru-RU" b="0" dirty="0"/>
              <a:t>, </a:t>
            </a:r>
            <a:r>
              <a:rPr lang="ru-RU" b="0" dirty="0" err="1"/>
              <a:t>гарантиращ</a:t>
            </a:r>
            <a:r>
              <a:rPr lang="ru-RU" b="0" dirty="0"/>
              <a:t> </a:t>
            </a:r>
            <a:r>
              <a:rPr lang="ru-RU" b="0" dirty="0" err="1"/>
              <a:t>висока</a:t>
            </a:r>
            <a:r>
              <a:rPr lang="ru-RU" b="0" dirty="0"/>
              <a:t> </a:t>
            </a:r>
            <a:r>
              <a:rPr lang="ru-RU" b="0" dirty="0" err="1"/>
              <a:t>производителност</a:t>
            </a:r>
            <a:r>
              <a:rPr lang="ru-RU" b="0" dirty="0"/>
              <a:t>.</a:t>
            </a:r>
          </a:p>
          <a:p>
            <a:r>
              <a:rPr lang="ru-RU" b="0" dirty="0"/>
              <a:t>Java Spring Boot REST API</a:t>
            </a:r>
            <a:r>
              <a:rPr lang="en-US" b="0" dirty="0"/>
              <a:t>: </a:t>
            </a:r>
            <a:r>
              <a:rPr lang="bg-BG" b="0" dirty="0"/>
              <a:t>Д</a:t>
            </a:r>
            <a:r>
              <a:rPr lang="ru-RU" b="0" dirty="0" err="1"/>
              <a:t>обре</a:t>
            </a:r>
            <a:r>
              <a:rPr lang="ru-RU" b="0" dirty="0"/>
              <a:t> </a:t>
            </a:r>
            <a:r>
              <a:rPr lang="ru-RU" b="0" dirty="0" err="1"/>
              <a:t>поддържана</a:t>
            </a:r>
            <a:r>
              <a:rPr lang="ru-RU" b="0" dirty="0"/>
              <a:t> рамка за </a:t>
            </a:r>
            <a:r>
              <a:rPr lang="ru-RU" b="0" dirty="0" err="1"/>
              <a:t>създаване</a:t>
            </a:r>
            <a:r>
              <a:rPr lang="ru-RU" b="0" dirty="0"/>
              <a:t> на </a:t>
            </a:r>
            <a:r>
              <a:rPr lang="ru-RU" b="0" dirty="0" err="1"/>
              <a:t>RESTful</a:t>
            </a:r>
            <a:r>
              <a:rPr lang="ru-RU" b="0" dirty="0"/>
              <a:t> услуги, </a:t>
            </a:r>
            <a:r>
              <a:rPr lang="ru-RU" b="0" dirty="0" err="1"/>
              <a:t>осигуряваща</a:t>
            </a:r>
            <a:r>
              <a:rPr lang="ru-RU" b="0" dirty="0"/>
              <a:t> </a:t>
            </a:r>
            <a:r>
              <a:rPr lang="ru-RU" b="0" dirty="0" err="1"/>
              <a:t>лесна</a:t>
            </a:r>
            <a:r>
              <a:rPr lang="ru-RU" b="0" dirty="0"/>
              <a:t> интеграция между различните </a:t>
            </a:r>
            <a:r>
              <a:rPr lang="ru-RU" b="0" dirty="0" err="1"/>
              <a:t>компоненти</a:t>
            </a:r>
            <a:r>
              <a:rPr lang="ru-RU" b="0" dirty="0"/>
              <a:t> на </a:t>
            </a:r>
            <a:r>
              <a:rPr lang="ru-RU" b="0" dirty="0" err="1"/>
              <a:t>системата</a:t>
            </a:r>
            <a:r>
              <a:rPr lang="ru-RU" b="0" dirty="0"/>
              <a:t>.</a:t>
            </a:r>
          </a:p>
          <a:p>
            <a:r>
              <a:rPr lang="ru-RU" b="0" dirty="0" err="1"/>
              <a:t>Angular</a:t>
            </a:r>
            <a:r>
              <a:rPr lang="ru-RU" b="0" dirty="0"/>
              <a:t> Web интерфейси: </a:t>
            </a:r>
            <a:r>
              <a:rPr lang="ru-RU" b="0" dirty="0" err="1"/>
              <a:t>Съвременен</a:t>
            </a:r>
            <a:r>
              <a:rPr lang="ru-RU" b="0" dirty="0"/>
              <a:t> фронтенд </a:t>
            </a:r>
            <a:r>
              <a:rPr lang="ru-RU" b="0" dirty="0" err="1"/>
              <a:t>фреймуърк</a:t>
            </a:r>
            <a:r>
              <a:rPr lang="ru-RU" b="0" dirty="0"/>
              <a:t>, </a:t>
            </a:r>
            <a:r>
              <a:rPr lang="ru-RU" b="0" dirty="0" err="1"/>
              <a:t>позволяващ</a:t>
            </a:r>
            <a:r>
              <a:rPr lang="ru-RU" b="0" dirty="0"/>
              <a:t> </a:t>
            </a:r>
            <a:r>
              <a:rPr lang="ru-RU" b="0" dirty="0" err="1"/>
              <a:t>изграждането</a:t>
            </a:r>
            <a:r>
              <a:rPr lang="ru-RU" b="0" dirty="0"/>
              <a:t> на </a:t>
            </a:r>
            <a:r>
              <a:rPr lang="ru-RU" b="0" dirty="0" err="1"/>
              <a:t>динамични</a:t>
            </a:r>
            <a:r>
              <a:rPr lang="ru-RU" b="0" dirty="0"/>
              <a:t> и </a:t>
            </a:r>
            <a:r>
              <a:rPr lang="ru-RU" b="0" dirty="0" err="1"/>
              <a:t>интерактивни</a:t>
            </a:r>
            <a:r>
              <a:rPr lang="ru-RU" b="0" dirty="0"/>
              <a:t> уеб приложения с богато </a:t>
            </a:r>
            <a:r>
              <a:rPr lang="ru-RU" b="0" dirty="0" err="1"/>
              <a:t>потребителско</a:t>
            </a:r>
            <a:r>
              <a:rPr lang="ru-RU" b="0" dirty="0"/>
              <a:t> </a:t>
            </a:r>
            <a:r>
              <a:rPr lang="ru-RU" b="0" dirty="0" err="1"/>
              <a:t>изживяване</a:t>
            </a:r>
            <a:r>
              <a:rPr lang="ru-RU" b="0" dirty="0"/>
              <a:t>.</a:t>
            </a:r>
          </a:p>
          <a:p>
            <a:r>
              <a:rPr lang="ru-RU" b="0" dirty="0" err="1"/>
              <a:t>MongoDB</a:t>
            </a:r>
            <a:r>
              <a:rPr lang="ru-RU" b="0" dirty="0"/>
              <a:t> за </a:t>
            </a:r>
            <a:r>
              <a:rPr lang="ru-RU" b="0" dirty="0" err="1"/>
              <a:t>съхранение</a:t>
            </a:r>
            <a:r>
              <a:rPr lang="ru-RU" b="0" dirty="0"/>
              <a:t> на </a:t>
            </a:r>
            <a:r>
              <a:rPr lang="ru-RU" b="0" dirty="0" err="1"/>
              <a:t>резултати</a:t>
            </a:r>
            <a:r>
              <a:rPr lang="ru-RU" b="0" dirty="0"/>
              <a:t>: </a:t>
            </a:r>
            <a:r>
              <a:rPr lang="ru-RU" b="0" dirty="0" err="1"/>
              <a:t>NoSQL</a:t>
            </a:r>
            <a:r>
              <a:rPr lang="ru-RU" b="0" dirty="0"/>
              <a:t> база данни, която </a:t>
            </a:r>
            <a:r>
              <a:rPr lang="ru-RU" b="0" dirty="0" err="1"/>
              <a:t>предлага</a:t>
            </a:r>
            <a:r>
              <a:rPr lang="ru-RU" b="0" dirty="0"/>
              <a:t> </a:t>
            </a:r>
            <a:r>
              <a:rPr lang="ru-RU" b="0" dirty="0" err="1"/>
              <a:t>лесна</a:t>
            </a:r>
            <a:r>
              <a:rPr lang="ru-RU" b="0" dirty="0"/>
              <a:t> работа с документи, </a:t>
            </a:r>
            <a:r>
              <a:rPr lang="ru-RU" b="0" dirty="0" err="1"/>
              <a:t>подходяща</a:t>
            </a:r>
            <a:r>
              <a:rPr lang="ru-RU" b="0" dirty="0"/>
              <a:t> за </a:t>
            </a:r>
            <a:r>
              <a:rPr lang="ru-RU" b="0" dirty="0" err="1"/>
              <a:t>съхраняване</a:t>
            </a:r>
            <a:r>
              <a:rPr lang="ru-RU" b="0" dirty="0"/>
              <a:t> на </a:t>
            </a:r>
            <a:r>
              <a:rPr lang="ru-RU" b="0" dirty="0" err="1"/>
              <a:t>резултати</a:t>
            </a:r>
            <a:r>
              <a:rPr lang="ru-RU" b="0" dirty="0"/>
              <a:t> и </a:t>
            </a:r>
            <a:r>
              <a:rPr lang="ru-RU" b="0" dirty="0" err="1"/>
              <a:t>метаданни</a:t>
            </a:r>
            <a:r>
              <a:rPr lang="ru-RU" b="0" dirty="0"/>
              <a:t> от </a:t>
            </a:r>
            <a:r>
              <a:rPr lang="ru-RU" b="0" dirty="0" err="1"/>
              <a:t>изпълнението</a:t>
            </a:r>
            <a:r>
              <a:rPr lang="ru-RU" b="0" dirty="0"/>
              <a:t> на DSL.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AA023-7C63-49F5-95EE-009703436B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78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Изпълняване</a:t>
            </a:r>
            <a:r>
              <a:rPr lang="ru-RU" dirty="0"/>
              <a:t> на </a:t>
            </a:r>
            <a:r>
              <a:rPr lang="ru-RU" dirty="0" err="1"/>
              <a:t>скриптове</a:t>
            </a:r>
            <a:r>
              <a:rPr lang="ru-RU" dirty="0"/>
              <a:t> - файлове (.</a:t>
            </a:r>
            <a:r>
              <a:rPr lang="ru-RU" dirty="0" err="1"/>
              <a:t>ea</a:t>
            </a:r>
            <a:r>
              <a:rPr lang="ru-RU" dirty="0"/>
              <a:t>) с логически </a:t>
            </a:r>
            <a:r>
              <a:rPr lang="ru-RU" dirty="0" err="1"/>
              <a:t>блокове</a:t>
            </a:r>
            <a:r>
              <a:rPr lang="ru-RU" dirty="0"/>
              <a:t> (</a:t>
            </a:r>
            <a:r>
              <a:rPr lang="ru-RU" dirty="0" err="1"/>
              <a:t>Executor</a:t>
            </a:r>
            <a:r>
              <a:rPr lang="ru-RU" dirty="0"/>
              <a:t>) и задачи (Task)</a:t>
            </a:r>
          </a:p>
          <a:p>
            <a:r>
              <a:rPr lang="ru-RU" dirty="0" err="1"/>
              <a:t>Типове</a:t>
            </a:r>
            <a:r>
              <a:rPr lang="ru-RU" dirty="0"/>
              <a:t> задачи: HTTP заявки и Python </a:t>
            </a:r>
            <a:r>
              <a:rPr lang="ru-RU" dirty="0" err="1"/>
              <a:t>скриптове</a:t>
            </a:r>
            <a:r>
              <a:rPr lang="ru-RU" dirty="0"/>
              <a:t>, </a:t>
            </a:r>
            <a:r>
              <a:rPr lang="ru-RU" dirty="0" err="1"/>
              <a:t>изпълнявани</a:t>
            </a:r>
            <a:r>
              <a:rPr lang="ru-RU" dirty="0"/>
              <a:t> в </a:t>
            </a:r>
            <a:r>
              <a:rPr lang="ru-RU" dirty="0" err="1"/>
              <a:t>изолирана</a:t>
            </a:r>
            <a:r>
              <a:rPr lang="ru-RU" dirty="0"/>
              <a:t> </a:t>
            </a:r>
            <a:r>
              <a:rPr lang="ru-RU" dirty="0" err="1"/>
              <a:t>Docker</a:t>
            </a:r>
            <a:r>
              <a:rPr lang="ru-RU" dirty="0"/>
              <a:t> среда</a:t>
            </a:r>
          </a:p>
          <a:p>
            <a:r>
              <a:rPr lang="ru-RU" dirty="0"/>
              <a:t>Условно </a:t>
            </a:r>
            <a:r>
              <a:rPr lang="ru-RU" dirty="0" err="1"/>
              <a:t>изпълнение</a:t>
            </a:r>
            <a:r>
              <a:rPr lang="ru-RU" dirty="0"/>
              <a:t> и </a:t>
            </a:r>
            <a:r>
              <a:rPr lang="ru-RU" dirty="0" err="1"/>
              <a:t>паралелизъм</a:t>
            </a:r>
            <a:r>
              <a:rPr lang="ru-RU" dirty="0"/>
              <a:t> – задачи могат да се изпълняват според логически условия и </a:t>
            </a:r>
            <a:r>
              <a:rPr lang="ru-RU" dirty="0" err="1"/>
              <a:t>паралелно</a:t>
            </a:r>
            <a:r>
              <a:rPr lang="ru-RU" dirty="0"/>
              <a:t> чрез </a:t>
            </a:r>
            <a:r>
              <a:rPr lang="ru-RU" dirty="0" err="1"/>
              <a:t>горутини</a:t>
            </a:r>
            <a:endParaRPr lang="ru-RU" dirty="0"/>
          </a:p>
          <a:p>
            <a:r>
              <a:rPr lang="ru-RU" dirty="0"/>
              <a:t>Динамична </a:t>
            </a:r>
            <a:r>
              <a:rPr lang="ru-RU" dirty="0" err="1"/>
              <a:t>подмяна</a:t>
            </a:r>
            <a:r>
              <a:rPr lang="ru-RU" dirty="0"/>
              <a:t> на </a:t>
            </a:r>
            <a:r>
              <a:rPr lang="ru-RU" dirty="0" err="1"/>
              <a:t>променливи</a:t>
            </a:r>
            <a:r>
              <a:rPr lang="ru-RU" dirty="0"/>
              <a:t> – </a:t>
            </a:r>
            <a:r>
              <a:rPr lang="ru-RU" dirty="0" err="1"/>
              <a:t>използване</a:t>
            </a:r>
            <a:r>
              <a:rPr lang="ru-RU" dirty="0"/>
              <a:t> на </a:t>
            </a:r>
            <a:r>
              <a:rPr lang="ru-RU" dirty="0" err="1"/>
              <a:t>шаблони</a:t>
            </a:r>
            <a:r>
              <a:rPr lang="ru-RU" dirty="0"/>
              <a:t> ${{VAR_NAME}} за </a:t>
            </a:r>
            <a:r>
              <a:rPr lang="ru-RU" dirty="0" err="1"/>
              <a:t>гъвкава</a:t>
            </a:r>
            <a:r>
              <a:rPr lang="ru-RU" dirty="0"/>
              <a:t> конфигурация и </a:t>
            </a:r>
            <a:r>
              <a:rPr lang="ru-RU" dirty="0" err="1"/>
              <a:t>комуникация</a:t>
            </a:r>
            <a:r>
              <a:rPr lang="ru-RU" dirty="0"/>
              <a:t> между задачи</a:t>
            </a:r>
          </a:p>
          <a:p>
            <a:r>
              <a:rPr lang="ru-RU" dirty="0"/>
              <a:t>Управление на време и повторения – </a:t>
            </a:r>
            <a:r>
              <a:rPr lang="ru-RU" dirty="0" err="1"/>
              <a:t>параметри</a:t>
            </a:r>
            <a:r>
              <a:rPr lang="ru-RU" dirty="0"/>
              <a:t> </a:t>
            </a:r>
            <a:r>
              <a:rPr lang="ru-RU" dirty="0" err="1"/>
              <a:t>delay</a:t>
            </a:r>
            <a:r>
              <a:rPr lang="ru-RU" dirty="0"/>
              <a:t>, </a:t>
            </a:r>
            <a:r>
              <a:rPr lang="ru-RU" dirty="0" err="1"/>
              <a:t>timeout</a:t>
            </a:r>
            <a:r>
              <a:rPr lang="ru-RU" dirty="0"/>
              <a:t> и </a:t>
            </a:r>
            <a:r>
              <a:rPr lang="ru-RU" dirty="0" err="1"/>
              <a:t>retry</a:t>
            </a:r>
            <a:r>
              <a:rPr lang="ru-RU" dirty="0"/>
              <a:t> осигуряват контрол над </a:t>
            </a:r>
            <a:r>
              <a:rPr lang="ru-RU" dirty="0" err="1"/>
              <a:t>изпълнението</a:t>
            </a:r>
            <a:r>
              <a:rPr lang="ru-RU" dirty="0"/>
              <a:t> и </a:t>
            </a:r>
            <a:r>
              <a:rPr lang="ru-RU" dirty="0" err="1"/>
              <a:t>надеждност</a:t>
            </a:r>
            <a:endParaRPr lang="ru-RU" dirty="0"/>
          </a:p>
          <a:p>
            <a:r>
              <a:rPr lang="ru-RU" dirty="0" err="1"/>
              <a:t>Интегрирано</a:t>
            </a:r>
            <a:r>
              <a:rPr lang="ru-RU" dirty="0"/>
              <a:t> </a:t>
            </a:r>
            <a:r>
              <a:rPr lang="ru-RU" dirty="0" err="1"/>
              <a:t>логване</a:t>
            </a:r>
            <a:r>
              <a:rPr lang="ru-RU" dirty="0"/>
              <a:t> – </a:t>
            </a:r>
            <a:r>
              <a:rPr lang="ru-RU" dirty="0" err="1"/>
              <a:t>нишково</a:t>
            </a:r>
            <a:r>
              <a:rPr lang="ru-RU" dirty="0"/>
              <a:t> безопасен централен </a:t>
            </a:r>
            <a:r>
              <a:rPr lang="ru-RU" dirty="0" err="1"/>
              <a:t>логер</a:t>
            </a:r>
            <a:r>
              <a:rPr lang="ru-RU" dirty="0"/>
              <a:t> с </a:t>
            </a:r>
            <a:r>
              <a:rPr lang="ru-RU" dirty="0" err="1"/>
              <a:t>прецизно</a:t>
            </a:r>
            <a:r>
              <a:rPr lang="ru-RU" dirty="0"/>
              <a:t> </a:t>
            </a:r>
            <a:r>
              <a:rPr lang="ru-RU" dirty="0" err="1"/>
              <a:t>маркиране</a:t>
            </a:r>
            <a:r>
              <a:rPr lang="ru-RU" dirty="0"/>
              <a:t> и </a:t>
            </a:r>
            <a:r>
              <a:rPr lang="ru-RU" dirty="0" err="1"/>
              <a:t>възможност</a:t>
            </a:r>
            <a:r>
              <a:rPr lang="ru-RU" dirty="0"/>
              <a:t> за мониторинг и диагностика.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AA023-7C63-49F5-95EE-009703436B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8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24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3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18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4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4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3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0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5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3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52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F55A4-FF78-84A1-9F16-08299DD54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079" y="1180575"/>
            <a:ext cx="10405841" cy="2930897"/>
          </a:xfr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Разработване</a:t>
            </a: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</a:t>
            </a:r>
            <a:r>
              <a:rPr lang="en-GB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интерпретативен</a:t>
            </a: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omain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Specific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Langulage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(DSL)</a:t>
            </a: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за </a:t>
            </a:r>
            <a:r>
              <a:rPr lang="en-GB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дефиниране</a:t>
            </a: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GB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изпълнение</a:t>
            </a: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</a:t>
            </a:r>
            <a:r>
              <a:rPr lang="en-GB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за </a:t>
            </a:r>
            <a:r>
              <a:rPr lang="en-GB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комуникация</a:t>
            </a: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между </a:t>
            </a:r>
            <a:r>
              <a:rPr lang="en-GB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микросървиси</a:t>
            </a: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GB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изолирано</a:t>
            </a: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изпълнение</a:t>
            </a: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Python </a:t>
            </a:r>
            <a:r>
              <a:rPr lang="en-GB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скриптове</a:t>
            </a: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Docker </a:t>
            </a:r>
            <a:r>
              <a:rPr lang="en-GB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контейнери</a:t>
            </a:r>
            <a:endParaRPr lang="en-BG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6696E-A4F3-2570-803F-072829961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708" y="5036003"/>
            <a:ext cx="8298873" cy="1282843"/>
          </a:xfrm>
        </p:spPr>
        <p:txBody>
          <a:bodyPr anchor="t">
            <a:normAutofit/>
          </a:bodyPr>
          <a:lstStyle/>
          <a:p>
            <a:r>
              <a:rPr lang="bg-BG" sz="2400" dirty="0"/>
              <a:t>Разработил: Иван </a:t>
            </a:r>
            <a:r>
              <a:rPr lang="bg-BG" sz="2400" dirty="0" err="1"/>
              <a:t>николов</a:t>
            </a:r>
            <a:br>
              <a:rPr lang="bg-BG" sz="2400" dirty="0"/>
            </a:br>
            <a:r>
              <a:rPr lang="bg-BG" sz="2400" dirty="0"/>
              <a:t>Научен ръководител: доц. Явор Томов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10C1D6-7EDE-467F-89EA-E0244EB62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A625B9E-81F1-EF63-11AB-61F3E0435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01" y="267331"/>
            <a:ext cx="11595597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07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ECD1-67E8-4FD8-C0C8-A7D6D7A2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0"/>
            <a:ext cx="10890929" cy="1371599"/>
          </a:xfrm>
        </p:spPr>
        <p:txBody>
          <a:bodyPr>
            <a:noAutofit/>
          </a:bodyPr>
          <a:lstStyle/>
          <a:p>
            <a:r>
              <a:rPr lang="ru-RU" dirty="0" err="1"/>
              <a:t>Реални</a:t>
            </a:r>
            <a:r>
              <a:rPr lang="ru-RU" dirty="0"/>
              <a:t> </a:t>
            </a:r>
            <a:r>
              <a:rPr lang="ru-RU" dirty="0" err="1"/>
              <a:t>примери</a:t>
            </a:r>
            <a:r>
              <a:rPr lang="ru-RU" dirty="0"/>
              <a:t> и аналогии (</a:t>
            </a:r>
            <a:r>
              <a:rPr lang="ru-RU" dirty="0" err="1"/>
              <a:t>вдъхновение</a:t>
            </a:r>
            <a:r>
              <a:rPr lang="ru-RU" dirty="0"/>
              <a:t> от </a:t>
            </a:r>
            <a:r>
              <a:rPr lang="ru-RU" dirty="0" err="1"/>
              <a:t>съществуващи</a:t>
            </a:r>
            <a:r>
              <a:rPr lang="ru-RU" dirty="0"/>
              <a:t> DSL-и)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A435-62D6-5198-B79A-A5B943B2F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3170939"/>
            <a:ext cx="2274570" cy="908042"/>
          </a:xfrm>
        </p:spPr>
        <p:txBody>
          <a:bodyPr>
            <a:normAutofit/>
          </a:bodyPr>
          <a:lstStyle/>
          <a:p>
            <a:r>
              <a:rPr lang="en-US" dirty="0"/>
              <a:t>Concourse CI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41AB791-7FE2-4EA0-300E-4365A9894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05" y="3758940"/>
            <a:ext cx="1215390" cy="1215390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6AF8677-7A37-38F6-BEBB-4BE672B6066A}"/>
              </a:ext>
            </a:extLst>
          </p:cNvPr>
          <p:cNvSpPr txBox="1">
            <a:spLocks/>
          </p:cNvSpPr>
          <p:nvPr/>
        </p:nvSpPr>
        <p:spPr>
          <a:xfrm>
            <a:off x="3015615" y="3162811"/>
            <a:ext cx="3007995" cy="91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Jenkins Pipeline DSL</a:t>
            </a:r>
            <a:endParaRPr lang="bg-BG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7B7D98AD-5E03-8DC2-54DB-1A1CFE9F7E69}"/>
              </a:ext>
            </a:extLst>
          </p:cNvPr>
          <p:cNvSpPr txBox="1">
            <a:spLocks/>
          </p:cNvSpPr>
          <p:nvPr/>
        </p:nvSpPr>
        <p:spPr>
          <a:xfrm>
            <a:off x="6236017" y="3162811"/>
            <a:ext cx="2657475" cy="872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Terraform (HCL)</a:t>
            </a:r>
            <a:endParaRPr lang="bg-BG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BC61155C-6D21-2702-7D3A-9F9D0D3F562F}"/>
              </a:ext>
            </a:extLst>
          </p:cNvPr>
          <p:cNvSpPr txBox="1">
            <a:spLocks/>
          </p:cNvSpPr>
          <p:nvPr/>
        </p:nvSpPr>
        <p:spPr>
          <a:xfrm>
            <a:off x="8893492" y="3140836"/>
            <a:ext cx="2446020" cy="91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GitHub Actions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289A430-0169-0B16-2B88-77A3D9A42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917" y="3758940"/>
            <a:ext cx="1215390" cy="121539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974BE88-D922-8FA7-D3AB-659672AB2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608" y="3662312"/>
            <a:ext cx="1175885" cy="1313549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F12F12E1-A22C-44ED-A5B6-7F57F9E68D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8578" y="3711392"/>
            <a:ext cx="1215390" cy="121539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872503E-CFCF-1224-CCB5-26AFDD2042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201" y="267331"/>
            <a:ext cx="11595597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0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8A25D-0918-EB5C-64EB-F19E933EA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28D8-DF82-F27A-2DD4-A2D966FF6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079" y="1180575"/>
            <a:ext cx="10405841" cy="2545119"/>
          </a:xfrm>
        </p:spPr>
        <p:txBody>
          <a:bodyPr anchor="b">
            <a:noAutofit/>
          </a:bodyPr>
          <a:lstStyle/>
          <a:p>
            <a:pPr algn="ctr"/>
            <a:r>
              <a:rPr lang="ru-RU" sz="3200" dirty="0" err="1"/>
              <a:t>Избор</a:t>
            </a:r>
            <a:r>
              <a:rPr lang="ru-RU" sz="3200" dirty="0"/>
              <a:t> на Технологии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629398-2BB6-37CF-5A66-88C186A8F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01" y="267331"/>
            <a:ext cx="11595597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2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297AF-3E67-8EAD-C9F3-E061F6EF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Избор на Технологии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5EFFE-DE99-6899-160A-B8B4D9BB6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3137263" cy="3566160"/>
          </a:xfrm>
        </p:spPr>
        <p:txBody>
          <a:bodyPr>
            <a:normAutofit/>
          </a:bodyPr>
          <a:lstStyle/>
          <a:p>
            <a:r>
              <a:rPr lang="en-US" dirty="0" err="1"/>
              <a:t>GoLang</a:t>
            </a:r>
            <a:endParaRPr lang="ru-R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F88212-C2EA-8B0C-BA4F-7F5795C34CF4}"/>
              </a:ext>
            </a:extLst>
          </p:cNvPr>
          <p:cNvSpPr txBox="1">
            <a:spLocks/>
          </p:cNvSpPr>
          <p:nvPr/>
        </p:nvSpPr>
        <p:spPr>
          <a:xfrm>
            <a:off x="3322807" y="2633472"/>
            <a:ext cx="3137263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Java Spring Boot</a:t>
            </a:r>
            <a:endParaRPr lang="bg-B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E8E89D-ED1F-9606-CB49-C8F5AA566F85}"/>
              </a:ext>
            </a:extLst>
          </p:cNvPr>
          <p:cNvSpPr txBox="1">
            <a:spLocks/>
          </p:cNvSpPr>
          <p:nvPr/>
        </p:nvSpPr>
        <p:spPr>
          <a:xfrm>
            <a:off x="6687338" y="2633472"/>
            <a:ext cx="3137263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Angular JS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B58FB2-DE31-F25A-8533-ABD2BE43904C}"/>
              </a:ext>
            </a:extLst>
          </p:cNvPr>
          <p:cNvSpPr txBox="1">
            <a:spLocks/>
          </p:cNvSpPr>
          <p:nvPr/>
        </p:nvSpPr>
        <p:spPr>
          <a:xfrm>
            <a:off x="9796406" y="2633472"/>
            <a:ext cx="1479139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MongoDB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850AE6-C2BA-81AF-BB8C-394495518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" y="3317557"/>
            <a:ext cx="2143125" cy="2143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81313B-98FF-FB96-7A66-9F18F2743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807" y="3317557"/>
            <a:ext cx="2336394" cy="23363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3D64E3-99DC-E2CF-94A2-1BEFB9904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585" y="3317557"/>
            <a:ext cx="2500985" cy="25009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FEE5E16-845F-C2B6-36E9-8D83B34B37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5482" y="3317556"/>
            <a:ext cx="2500986" cy="25009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C4F98C-D08B-789F-3B5B-FD47317FD6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201" y="267331"/>
            <a:ext cx="11595597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98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51D36-F994-95EF-1E64-8B2C815FC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7B93-DD80-6443-C508-AE3006545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079" y="1180575"/>
            <a:ext cx="10405841" cy="2545119"/>
          </a:xfrm>
        </p:spPr>
        <p:txBody>
          <a:bodyPr anchor="b">
            <a:noAutofit/>
          </a:bodyPr>
          <a:lstStyle/>
          <a:p>
            <a:pPr algn="ctr"/>
            <a:r>
              <a:rPr lang="ru-RU" sz="3200" dirty="0"/>
              <a:t>Архитектура и </a:t>
            </a:r>
            <a:r>
              <a:rPr lang="ru-RU" sz="3200" dirty="0" err="1"/>
              <a:t>практическа</a:t>
            </a:r>
            <a:r>
              <a:rPr lang="ru-RU" sz="3200" dirty="0"/>
              <a:t> реализация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782F70-537F-D734-C34F-4AB9EB9D9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01" y="267331"/>
            <a:ext cx="11595597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4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4BEE-E0BC-1ACE-482F-4DA08280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DSL </a:t>
            </a:r>
            <a:r>
              <a:rPr lang="ru-RU" dirty="0" err="1"/>
              <a:t>Функционалност</a:t>
            </a:r>
            <a:r>
              <a:rPr lang="ru-RU" dirty="0"/>
              <a:t> – Задачи и </a:t>
            </a:r>
            <a:r>
              <a:rPr lang="ru-RU" dirty="0" err="1"/>
              <a:t>Изпълнение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E3CB4-C072-DD32-A35F-7459FF221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Изпълняване</a:t>
            </a:r>
            <a:r>
              <a:rPr lang="ru-RU" dirty="0"/>
              <a:t> на </a:t>
            </a:r>
            <a:r>
              <a:rPr lang="ru-RU" dirty="0" err="1"/>
              <a:t>скриптове</a:t>
            </a:r>
            <a:r>
              <a:rPr lang="ru-RU" dirty="0"/>
              <a:t> - файлове (.</a:t>
            </a:r>
            <a:r>
              <a:rPr lang="ru-RU" dirty="0" err="1"/>
              <a:t>ea</a:t>
            </a:r>
            <a:r>
              <a:rPr lang="ru-RU" dirty="0"/>
              <a:t>)</a:t>
            </a:r>
          </a:p>
          <a:p>
            <a:r>
              <a:rPr lang="ru-RU" dirty="0" err="1"/>
              <a:t>Типове</a:t>
            </a:r>
            <a:r>
              <a:rPr lang="ru-RU" dirty="0"/>
              <a:t> задачи: HTTP заявки и Python </a:t>
            </a:r>
            <a:r>
              <a:rPr lang="ru-RU" dirty="0" err="1"/>
              <a:t>скриптове</a:t>
            </a:r>
            <a:endParaRPr lang="ru-RU" dirty="0"/>
          </a:p>
          <a:p>
            <a:r>
              <a:rPr lang="ru-RU" dirty="0"/>
              <a:t>Условно </a:t>
            </a:r>
            <a:r>
              <a:rPr lang="ru-RU" dirty="0" err="1"/>
              <a:t>изпълнение</a:t>
            </a:r>
            <a:r>
              <a:rPr lang="ru-RU" dirty="0"/>
              <a:t> и </a:t>
            </a:r>
            <a:r>
              <a:rPr lang="ru-RU" dirty="0" err="1"/>
              <a:t>паралелизъм</a:t>
            </a:r>
            <a:endParaRPr lang="ru-RU" dirty="0"/>
          </a:p>
          <a:p>
            <a:r>
              <a:rPr lang="ru-RU" dirty="0"/>
              <a:t>Динамична </a:t>
            </a:r>
            <a:r>
              <a:rPr lang="ru-RU" dirty="0" err="1"/>
              <a:t>подмяна</a:t>
            </a:r>
            <a:r>
              <a:rPr lang="ru-RU" dirty="0"/>
              <a:t> на </a:t>
            </a:r>
            <a:r>
              <a:rPr lang="ru-RU" dirty="0" err="1"/>
              <a:t>променливи</a:t>
            </a:r>
            <a:endParaRPr lang="ru-RU" dirty="0"/>
          </a:p>
          <a:p>
            <a:r>
              <a:rPr lang="ru-RU" dirty="0"/>
              <a:t>Управление на време и повторения</a:t>
            </a:r>
          </a:p>
          <a:p>
            <a:r>
              <a:rPr lang="ru-RU" dirty="0" err="1"/>
              <a:t>Интегриран</a:t>
            </a:r>
            <a:r>
              <a:rPr lang="ru-RU" dirty="0"/>
              <a:t> </a:t>
            </a:r>
            <a:r>
              <a:rPr lang="ru-RU" dirty="0" err="1"/>
              <a:t>механизъм</a:t>
            </a:r>
            <a:r>
              <a:rPr lang="ru-RU" dirty="0"/>
              <a:t> за </a:t>
            </a:r>
            <a:r>
              <a:rPr lang="ru-RU" dirty="0" err="1"/>
              <a:t>логване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383AD-5A87-0F9B-0EFA-7F332E42E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01" y="267331"/>
            <a:ext cx="11595597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43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5BD4-0E08-9EFD-6BD4-8A7A9972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Архитектурата на системата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E805-0EBE-ED39-021A-EE666C06F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009D1-08AF-286E-481B-C99EB17BC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01" y="267331"/>
            <a:ext cx="11595597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92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3EFC3-8868-DA5B-BEF9-BC9BB0B8D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2E2E-A0A7-8929-370F-B60F41E67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079" y="1180575"/>
            <a:ext cx="10405841" cy="2545119"/>
          </a:xfrm>
        </p:spPr>
        <p:txBody>
          <a:bodyPr anchor="b">
            <a:noAutofit/>
          </a:bodyPr>
          <a:lstStyle/>
          <a:p>
            <a:pPr algn="ctr"/>
            <a:r>
              <a:rPr lang="ru-RU" sz="3200" dirty="0"/>
              <a:t>Постижения, Ограничения и Бъдещо Развитие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F2A268-07FC-8E05-AE6F-51553C331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01" y="267331"/>
            <a:ext cx="11595597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99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03D7-32A0-4A58-D789-4BE47F1F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5455921" cy="1097280"/>
          </a:xfrm>
        </p:spPr>
        <p:txBody>
          <a:bodyPr/>
          <a:lstStyle/>
          <a:p>
            <a:r>
              <a:rPr lang="bg-BG" dirty="0"/>
              <a:t>Постижения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49E0-8A78-5143-85AE-F5E869AB0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5455920" cy="3566160"/>
          </a:xfrm>
        </p:spPr>
        <p:txBody>
          <a:bodyPr/>
          <a:lstStyle/>
          <a:p>
            <a:r>
              <a:rPr lang="ru-RU" dirty="0"/>
              <a:t>Е2Е архитектура за управление и </a:t>
            </a:r>
            <a:r>
              <a:rPr lang="ru-RU" dirty="0" err="1"/>
              <a:t>изпълнение</a:t>
            </a:r>
            <a:r>
              <a:rPr lang="ru-RU" dirty="0"/>
              <a:t> на DSL </a:t>
            </a:r>
            <a:r>
              <a:rPr lang="ru-RU" dirty="0" err="1"/>
              <a:t>скриптове</a:t>
            </a:r>
            <a:endParaRPr lang="ru-RU" dirty="0"/>
          </a:p>
          <a:p>
            <a:r>
              <a:rPr lang="ru-RU" dirty="0"/>
              <a:t>DSL </a:t>
            </a:r>
            <a:r>
              <a:rPr lang="ru-RU" dirty="0" err="1"/>
              <a:t>базиран</a:t>
            </a:r>
            <a:r>
              <a:rPr lang="ru-RU" dirty="0"/>
              <a:t> на YAML синтаксис</a:t>
            </a:r>
          </a:p>
          <a:p>
            <a:r>
              <a:rPr lang="ru-RU" dirty="0"/>
              <a:t>Валидация и </a:t>
            </a:r>
            <a:r>
              <a:rPr lang="ru-RU" dirty="0" err="1"/>
              <a:t>изпълнение</a:t>
            </a:r>
            <a:r>
              <a:rPr lang="ru-RU" dirty="0"/>
              <a:t> на „.</a:t>
            </a:r>
            <a:r>
              <a:rPr lang="ru-RU" dirty="0" err="1"/>
              <a:t>ea</a:t>
            </a:r>
            <a:r>
              <a:rPr lang="ru-RU" dirty="0"/>
              <a:t>“ файлове</a:t>
            </a:r>
          </a:p>
          <a:p>
            <a:r>
              <a:rPr lang="ru-RU" dirty="0" err="1"/>
              <a:t>Angular</a:t>
            </a:r>
            <a:r>
              <a:rPr lang="ru-RU" dirty="0"/>
              <a:t> уеб интерфейс за, </a:t>
            </a:r>
            <a:r>
              <a:rPr lang="ru-RU" dirty="0" err="1"/>
              <a:t>изпълнение</a:t>
            </a:r>
            <a:r>
              <a:rPr lang="ru-RU" dirty="0"/>
              <a:t> и мониторинг на </a:t>
            </a:r>
            <a:r>
              <a:rPr lang="en-US" dirty="0"/>
              <a:t>DSL </a:t>
            </a:r>
            <a:r>
              <a:rPr lang="bg-BG" dirty="0"/>
              <a:t>скриптове</a:t>
            </a:r>
            <a:r>
              <a:rPr lang="ru-RU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E038CF-99AB-2A15-DAE6-43C5B3A18794}"/>
              </a:ext>
            </a:extLst>
          </p:cNvPr>
          <p:cNvSpPr txBox="1">
            <a:spLocks/>
          </p:cNvSpPr>
          <p:nvPr/>
        </p:nvSpPr>
        <p:spPr>
          <a:xfrm>
            <a:off x="6096000" y="1300265"/>
            <a:ext cx="5455921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Ограничения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49CF16-06EA-840A-F9BF-920911A90305}"/>
              </a:ext>
            </a:extLst>
          </p:cNvPr>
          <p:cNvSpPr txBox="1">
            <a:spLocks/>
          </p:cNvSpPr>
          <p:nvPr/>
        </p:nvSpPr>
        <p:spPr>
          <a:xfrm>
            <a:off x="6096000" y="2633472"/>
            <a:ext cx="5455920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Липса на </a:t>
            </a:r>
            <a:r>
              <a:rPr lang="ru-RU" dirty="0" err="1"/>
              <a:t>смесено</a:t>
            </a:r>
            <a:r>
              <a:rPr lang="ru-RU" dirty="0"/>
              <a:t> </a:t>
            </a:r>
            <a:r>
              <a:rPr lang="ru-RU" dirty="0" err="1"/>
              <a:t>изпълнение</a:t>
            </a:r>
            <a:r>
              <a:rPr lang="ru-RU" dirty="0"/>
              <a:t> на HTTP и Python</a:t>
            </a:r>
          </a:p>
          <a:p>
            <a:r>
              <a:rPr lang="bg-BG" dirty="0"/>
              <a:t>Отсъствие на </a:t>
            </a:r>
            <a:r>
              <a:rPr lang="en-US" dirty="0" err="1"/>
              <a:t>subexecutors</a:t>
            </a:r>
            <a:endParaRPr lang="bg-BG" dirty="0"/>
          </a:p>
          <a:p>
            <a:r>
              <a:rPr lang="ru-RU" dirty="0"/>
              <a:t>Липса на DSL конструкция за итерации</a:t>
            </a:r>
          </a:p>
          <a:p>
            <a:r>
              <a:rPr lang="ru-RU" dirty="0"/>
              <a:t>Ограничена </a:t>
            </a:r>
            <a:r>
              <a:rPr lang="ru-RU" dirty="0" err="1"/>
              <a:t>конфигурируемост</a:t>
            </a:r>
            <a:r>
              <a:rPr lang="ru-RU" dirty="0"/>
              <a:t> на </a:t>
            </a: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средата</a:t>
            </a:r>
            <a:r>
              <a:rPr lang="ru-RU" dirty="0"/>
              <a:t> за Python задачи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BCBA1-2355-E58A-2B45-D951D8FC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01" y="267331"/>
            <a:ext cx="11595597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37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D9062-9AFC-722A-5D3E-C26BD1CC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bg-BG" dirty="0"/>
              <a:t>Бъдещо Развитие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2D4500-07EE-90F5-3A34-56C431097D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190721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E84CFCE-CD72-488F-D2D6-99AE0FF3D3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201" y="267331"/>
            <a:ext cx="11595597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30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8AA99-A4A2-F09C-8C32-A2D646A9E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3181-7CC5-A3EB-AADB-E2626EDF3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079" y="1180575"/>
            <a:ext cx="10405841" cy="2545119"/>
          </a:xfrm>
        </p:spPr>
        <p:txBody>
          <a:bodyPr anchor="b">
            <a:noAutofit/>
          </a:bodyPr>
          <a:lstStyle/>
          <a:p>
            <a:pPr algn="ctr"/>
            <a:r>
              <a:rPr lang="ru-RU" sz="3200" dirty="0"/>
              <a:t>Демонстрация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C36790-4811-48BE-794D-62C2C7C06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01" y="267331"/>
            <a:ext cx="11595597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2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A499-F1D7-00E6-5B09-2B6BCCA6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</a:t>
            </a:r>
            <a:r>
              <a:rPr lang="en-US" dirty="0"/>
              <a:t>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C6042-2585-C888-91F9-4A5BE661A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/>
              <a:t>Какво е </a:t>
            </a:r>
            <a:r>
              <a:rPr lang="en-US" dirty="0"/>
              <a:t>Domain-Specific Language (DSL)?</a:t>
            </a:r>
            <a:endParaRPr lang="bg-BG" dirty="0"/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Въведение в целите на разработката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/>
              <a:t>Реални</a:t>
            </a:r>
            <a:r>
              <a:rPr lang="ru-RU" dirty="0"/>
              <a:t> </a:t>
            </a:r>
            <a:r>
              <a:rPr lang="ru-RU" dirty="0" err="1"/>
              <a:t>примери</a:t>
            </a:r>
            <a:r>
              <a:rPr lang="ru-RU" dirty="0"/>
              <a:t> и аналогии (</a:t>
            </a:r>
            <a:r>
              <a:rPr lang="ru-RU" dirty="0" err="1"/>
              <a:t>вдъхновение</a:t>
            </a:r>
            <a:r>
              <a:rPr lang="ru-RU" dirty="0"/>
              <a:t> от </a:t>
            </a:r>
            <a:r>
              <a:rPr lang="ru-RU" dirty="0" err="1"/>
              <a:t>съществуващи</a:t>
            </a:r>
            <a:r>
              <a:rPr lang="ru-RU" dirty="0"/>
              <a:t> DSL-и)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Избор на Технологии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Архитектура и практическа реализация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Постижения, Ограничения и Бъдещо Развитие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err="1"/>
              <a:t>Демострация</a:t>
            </a: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A022A0-76EB-BBE3-9020-7E630D50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01" y="255997"/>
            <a:ext cx="11595597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04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805B8-5D05-AA14-8B02-686238877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118681"/>
            <a:ext cx="10890928" cy="508095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6D2EE-6113-70B5-67D1-97BF82ACE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01" y="267331"/>
            <a:ext cx="11595597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7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EB4E5-08D6-4290-F91E-1209DB23C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8ED9-35FD-8FD6-48A6-44652FD3C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079" y="1180575"/>
            <a:ext cx="10405841" cy="2545119"/>
          </a:xfrm>
        </p:spPr>
        <p:txBody>
          <a:bodyPr anchor="b">
            <a:noAutofit/>
          </a:bodyPr>
          <a:lstStyle/>
          <a:p>
            <a:pPr algn="ctr"/>
            <a:r>
              <a:rPr lang="bg-BG" sz="3200" dirty="0"/>
              <a:t>Какво е </a:t>
            </a:r>
            <a:r>
              <a:rPr lang="en-US" sz="3200" dirty="0"/>
              <a:t>Domain-Specific Language (DSL)?</a:t>
            </a:r>
            <a:endParaRPr lang="bg-BG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988E05-ED93-FB02-8FAA-6124799D2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01" y="267331"/>
            <a:ext cx="11595597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8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3930-79A8-FD21-2EFA-C508CD79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Domain-Specific Language (DSL)?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B30B-1185-2156-993F-F6BD0D12E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Специализиран</a:t>
            </a:r>
            <a:r>
              <a:rPr lang="ru-RU" dirty="0"/>
              <a:t> език, създаден за конкретна </a:t>
            </a:r>
            <a:r>
              <a:rPr lang="ru-RU" dirty="0" err="1"/>
              <a:t>област</a:t>
            </a:r>
            <a:r>
              <a:rPr lang="ru-RU" dirty="0"/>
              <a:t> или задача</a:t>
            </a:r>
          </a:p>
          <a:p>
            <a:r>
              <a:rPr lang="ru-RU" dirty="0"/>
              <a:t>Не е предназначен за общо програмиране</a:t>
            </a:r>
          </a:p>
          <a:p>
            <a:r>
              <a:rPr lang="ru-RU" dirty="0" err="1"/>
              <a:t>По-лесен</a:t>
            </a:r>
            <a:r>
              <a:rPr lang="ru-RU" dirty="0"/>
              <a:t> за </a:t>
            </a:r>
            <a:r>
              <a:rPr lang="ru-RU" dirty="0" err="1"/>
              <a:t>разбиране</a:t>
            </a:r>
            <a:r>
              <a:rPr lang="ru-RU" dirty="0"/>
              <a:t> и </a:t>
            </a:r>
            <a:r>
              <a:rPr lang="ru-RU" dirty="0" err="1"/>
              <a:t>използване</a:t>
            </a:r>
            <a:r>
              <a:rPr lang="ru-RU" dirty="0"/>
              <a:t> от </a:t>
            </a:r>
            <a:r>
              <a:rPr lang="ru-RU" dirty="0" err="1"/>
              <a:t>експерти</a:t>
            </a:r>
            <a:r>
              <a:rPr lang="ru-RU" dirty="0"/>
              <a:t> в </a:t>
            </a:r>
            <a:r>
              <a:rPr lang="ru-RU" dirty="0" err="1"/>
              <a:t>съответната</a:t>
            </a:r>
            <a:r>
              <a:rPr lang="ru-RU" dirty="0"/>
              <a:t> </a:t>
            </a:r>
            <a:r>
              <a:rPr lang="ru-RU" dirty="0" err="1"/>
              <a:t>област</a:t>
            </a:r>
            <a:endParaRPr lang="ru-RU" dirty="0"/>
          </a:p>
          <a:p>
            <a:r>
              <a:rPr lang="ru-RU" dirty="0"/>
              <a:t>Може да бъде:</a:t>
            </a:r>
          </a:p>
          <a:p>
            <a:pPr lvl="1"/>
            <a:r>
              <a:rPr lang="ru-RU" dirty="0" err="1"/>
              <a:t>Външен</a:t>
            </a:r>
            <a:r>
              <a:rPr lang="ru-RU" dirty="0"/>
              <a:t> DSL – </a:t>
            </a:r>
            <a:r>
              <a:rPr lang="ru-RU" dirty="0" err="1"/>
              <a:t>собствен</a:t>
            </a:r>
            <a:r>
              <a:rPr lang="ru-RU" dirty="0"/>
              <a:t> синтаксис (SQL, </a:t>
            </a:r>
            <a:r>
              <a:rPr lang="en-US" dirty="0"/>
              <a:t>GitHub Actions, Terraform HCL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Вътрешен DSL – </a:t>
            </a:r>
            <a:r>
              <a:rPr lang="ru-RU" dirty="0" err="1"/>
              <a:t>базиран</a:t>
            </a:r>
            <a:r>
              <a:rPr lang="ru-RU" dirty="0"/>
              <a:t> на </a:t>
            </a:r>
            <a:r>
              <a:rPr lang="ru-RU" dirty="0" err="1"/>
              <a:t>съществуващ</a:t>
            </a:r>
            <a:r>
              <a:rPr lang="ru-RU" dirty="0"/>
              <a:t> език за програмиране (</a:t>
            </a:r>
            <a:r>
              <a:rPr lang="en-US" dirty="0"/>
              <a:t>LINQ (C#), Kotlin DSL (Gradle), </a:t>
            </a:r>
            <a:r>
              <a:rPr lang="en-US" dirty="0" err="1"/>
              <a:t>RSpec</a:t>
            </a:r>
            <a:r>
              <a:rPr lang="en-US" dirty="0"/>
              <a:t> (Ruby))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28ECB3-9A40-4EA6-1C0D-AF02629C5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01" y="267331"/>
            <a:ext cx="11595597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2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C4CEE-D68A-65E3-F040-D0FFC2F6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2B10-8794-13AF-787A-ABE438D32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079" y="1180575"/>
            <a:ext cx="10405841" cy="2545119"/>
          </a:xfrm>
        </p:spPr>
        <p:txBody>
          <a:bodyPr anchor="b">
            <a:noAutofit/>
          </a:bodyPr>
          <a:lstStyle/>
          <a:p>
            <a:pPr algn="ctr"/>
            <a:r>
              <a:rPr lang="bg-BG" sz="3200" dirty="0"/>
              <a:t>Въведение в целите на разработката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E9D731-04CB-A14D-8079-123F4E17E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01" y="267331"/>
            <a:ext cx="11595597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54CB4C-CF5C-4DEA-127B-07788197F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D17C5-70A7-B3A6-726E-72E770F8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bg-BG" dirty="0"/>
              <a:t>Основни цели на разработката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390FD8D0-3AD5-7194-32B3-B0B4954557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986748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68E2C7F-5689-C1BC-7840-4D85DA0497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201" y="267331"/>
            <a:ext cx="11595597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1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608F2-B434-EE2C-933E-CA1C8569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bg-BG" dirty="0"/>
              <a:t>Търсен краен ефект на разработката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E24599FE-59F9-1858-FC8E-3F7F2704F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160662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CE85FAA-3E6F-F320-ABA8-EB93FD4160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201" y="267331"/>
            <a:ext cx="11595597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3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4D29D-651B-0E2D-B6C2-06B91BBE5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bg-BG" dirty="0"/>
              <a:t>Какво представлява интерпретативен </a:t>
            </a:r>
            <a:r>
              <a:rPr lang="en-US" dirty="0"/>
              <a:t>DSL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9B8D25-618C-E846-5FA8-94A8EE8A7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893650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D3DC8D3-F6E2-E233-80CA-22BA40BA73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201" y="267331"/>
            <a:ext cx="11595597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8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C7205-5AB5-41DE-11D0-BCA9E0FD3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1DF9-D48C-7F35-0721-77E694605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079" y="1180575"/>
            <a:ext cx="10405841" cy="2545119"/>
          </a:xfrm>
        </p:spPr>
        <p:txBody>
          <a:bodyPr anchor="b">
            <a:noAutofit/>
          </a:bodyPr>
          <a:lstStyle/>
          <a:p>
            <a:pPr algn="ctr"/>
            <a:r>
              <a:rPr lang="ru-RU" sz="3200" dirty="0" err="1"/>
              <a:t>Реални</a:t>
            </a:r>
            <a:r>
              <a:rPr lang="ru-RU" sz="3200" dirty="0"/>
              <a:t> </a:t>
            </a:r>
            <a:r>
              <a:rPr lang="ru-RU" sz="3200" dirty="0" err="1"/>
              <a:t>примери</a:t>
            </a:r>
            <a:r>
              <a:rPr lang="ru-RU" sz="3200" dirty="0"/>
              <a:t> и аналогии (</a:t>
            </a:r>
            <a:r>
              <a:rPr lang="ru-RU" sz="3200" dirty="0" err="1"/>
              <a:t>вдъхновение</a:t>
            </a:r>
            <a:r>
              <a:rPr lang="ru-RU" sz="3200" dirty="0"/>
              <a:t> от </a:t>
            </a:r>
            <a:r>
              <a:rPr lang="ru-RU" sz="3200" dirty="0" err="1"/>
              <a:t>съществуващи</a:t>
            </a:r>
            <a:r>
              <a:rPr lang="ru-RU" sz="3200" dirty="0"/>
              <a:t> DSL-и)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A7830F-D54C-DA2D-399C-A8420BCE7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01" y="267331"/>
            <a:ext cx="11595597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8114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838</Words>
  <Application>Microsoft Office PowerPoint</Application>
  <PresentationFormat>Widescreen</PresentationFormat>
  <Paragraphs>98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Grandview Display</vt:lpstr>
      <vt:lpstr>Grandview Display (Body)</vt:lpstr>
      <vt:lpstr>Times New Roman</vt:lpstr>
      <vt:lpstr>DashVTI</vt:lpstr>
      <vt:lpstr>Разработване на интерпретативен Domain Specific Langulage (DSL) за дефиниране и изпълнение на задачи за комуникация между микросървиси и изолирано изпълнение на Python скриптове в Docker контейнери</vt:lpstr>
      <vt:lpstr>Съдържаниe</vt:lpstr>
      <vt:lpstr>Какво е Domain-Specific Language (DSL)?</vt:lpstr>
      <vt:lpstr>Какво е Domain-Specific Language (DSL)?</vt:lpstr>
      <vt:lpstr>Въведение в целите на разработката</vt:lpstr>
      <vt:lpstr>Основни цели на разработката</vt:lpstr>
      <vt:lpstr>Търсен краен ефект на разработката</vt:lpstr>
      <vt:lpstr>Какво представлява интерпретативен DSL</vt:lpstr>
      <vt:lpstr>Реални примери и аналогии (вдъхновение от съществуващи DSL-и)</vt:lpstr>
      <vt:lpstr>Реални примери и аналогии (вдъхновение от съществуващи DSL-и)</vt:lpstr>
      <vt:lpstr>Избор на Технологии</vt:lpstr>
      <vt:lpstr>Избор на Технологии</vt:lpstr>
      <vt:lpstr>Архитектура и практическа реализация</vt:lpstr>
      <vt:lpstr>DSL Функционалност – Задачи и Изпълнение</vt:lpstr>
      <vt:lpstr>Архитектурата на системата</vt:lpstr>
      <vt:lpstr>Постижения, Ограничения и Бъдещо Развитие</vt:lpstr>
      <vt:lpstr>Постижения</vt:lpstr>
      <vt:lpstr>Бъдещо Развитие</vt:lpstr>
      <vt:lpstr>Демонстрация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Nikolov, Ivan</dc:creator>
  <cp:lastModifiedBy>Ivan Nikolov</cp:lastModifiedBy>
  <cp:revision>2</cp:revision>
  <dcterms:created xsi:type="dcterms:W3CDTF">2025-06-24T16:56:16Z</dcterms:created>
  <dcterms:modified xsi:type="dcterms:W3CDTF">2025-06-24T19:17:08Z</dcterms:modified>
</cp:coreProperties>
</file>