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96"/>
    <p:restoredTop sz="94704"/>
  </p:normalViewPr>
  <p:slideViewPr>
    <p:cSldViewPr snapToGrid="0">
      <p:cViewPr varScale="1">
        <p:scale>
          <a:sx n="135" d="100"/>
          <a:sy n="135" d="100"/>
        </p:scale>
        <p:origin x="6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FC47-BCE9-83D4-905D-0B2D25DE5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72A95-ACBD-1243-A36C-C7CCA032F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D6D7C-ED24-C737-C41F-B79F89B72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6725-9827-2543-8E6B-1B6A44B6C22A}" type="datetimeFigureOut">
              <a:rPr lang="en-BG" smtClean="0"/>
              <a:t>24.06.25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EBF94-83DE-4F69-7AA9-D091A0D13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3D0E8-5EA6-B9FE-5700-19FAD369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C802-7D1C-D645-AB3D-8B8758D79D2A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15492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7DAC-FD4F-A5A9-4C11-4DC2AB42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9660F-46BB-F6F8-759C-6A0A1E607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64824-8EF5-89F0-0F38-C813519C2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6725-9827-2543-8E6B-1B6A44B6C22A}" type="datetimeFigureOut">
              <a:rPr lang="en-BG" smtClean="0"/>
              <a:t>24.06.25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E9B02-3C67-7CF5-D277-28845548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7F8D1-73C3-F4EA-F7F6-61D2DD6D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C802-7D1C-D645-AB3D-8B8758D79D2A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35841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1193EF-5A9B-A170-799F-C4084CFB3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5CFDE-7467-6397-6448-2AA698AB8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CC759-A65A-A347-E206-45F31CE72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6725-9827-2543-8E6B-1B6A44B6C22A}" type="datetimeFigureOut">
              <a:rPr lang="en-BG" smtClean="0"/>
              <a:t>24.06.25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125AC-D8FE-A894-157A-0CC68ECD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9F5B3-EA0B-C8B3-E2F9-D6B08D89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C802-7D1C-D645-AB3D-8B8758D79D2A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70382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E2D34-AE5C-F803-8A5F-38A2BCFE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C6529-0C0E-563B-2557-D46D0BF30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9840C-7657-E959-A2BF-0F05B58A4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6725-9827-2543-8E6B-1B6A44B6C22A}" type="datetimeFigureOut">
              <a:rPr lang="en-BG" smtClean="0"/>
              <a:t>24.06.25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AF4F4-16AB-6139-0FB0-A3AFC1E3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ECB3-88C4-3ABA-7092-4E5BC595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C802-7D1C-D645-AB3D-8B8758D79D2A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7645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E19D-6E12-F6C3-BEC7-7BFBFD848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CA1B1-7B0E-2F22-D56F-530765383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2E12B-7142-2300-1A45-E280728A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6725-9827-2543-8E6B-1B6A44B6C22A}" type="datetimeFigureOut">
              <a:rPr lang="en-BG" smtClean="0"/>
              <a:t>24.06.25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D68D6-444E-24FC-A8D5-53BCFA08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1CB38-1F86-61F9-53BA-8501AAD0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C802-7D1C-D645-AB3D-8B8758D79D2A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07495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67245-EDB8-BB05-32D9-4DB00EEF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43551-F975-B2CE-B2BF-58CD83DF2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7B80B-CF93-869E-0BEB-87BDF64A3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3D63E-E5FF-E8CB-43BF-73D50E1B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6725-9827-2543-8E6B-1B6A44B6C22A}" type="datetimeFigureOut">
              <a:rPr lang="en-BG" smtClean="0"/>
              <a:t>24.06.25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3B486-DC68-0AED-0F53-FB1FDFB3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8F965-5856-7650-C5A9-2EDA3FA4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C802-7D1C-D645-AB3D-8B8758D79D2A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00385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CEA0-9993-2E19-BE5F-BBA2BA5A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F624D-F5DE-3977-34DB-FF49EF7E0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89F1C-160A-4150-68A4-4EE078418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BF387-09D9-657D-2861-BA1B452F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54DB5-B8FB-A0F0-D42A-CD44B10DD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482F08-1E9C-F9E3-B7F2-1BD2C7577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6725-9827-2543-8E6B-1B6A44B6C22A}" type="datetimeFigureOut">
              <a:rPr lang="en-BG" smtClean="0"/>
              <a:t>24.06.25</a:t>
            </a:fld>
            <a:endParaRPr lang="en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B0335-8FF3-60CD-4F66-F73E8F17C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799BA-BB3D-1D21-40D2-2A6E9FA9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C802-7D1C-D645-AB3D-8B8758D79D2A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43348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EE6A-2B92-0EFA-5CBE-DCB5BE89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1CF00-9F83-5012-0179-6FCBA092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6725-9827-2543-8E6B-1B6A44B6C22A}" type="datetimeFigureOut">
              <a:rPr lang="en-BG" smtClean="0"/>
              <a:t>24.06.25</a:t>
            </a:fld>
            <a:endParaRPr lang="en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9EC28-3FAC-AF7A-ECCC-0566CFE2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23809-67F7-73E6-7473-956FCE93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C802-7D1C-D645-AB3D-8B8758D79D2A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163163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46B1F2-DC80-9EF2-88A0-CD90EA4E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6725-9827-2543-8E6B-1B6A44B6C22A}" type="datetimeFigureOut">
              <a:rPr lang="en-BG" smtClean="0"/>
              <a:t>24.06.25</a:t>
            </a:fld>
            <a:endParaRPr lang="en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BC0A5-1C0B-DFBB-74CC-B89402E91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FD4E2-D41B-78B2-56A0-BC181BFC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C802-7D1C-D645-AB3D-8B8758D79D2A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76291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BD36A-DB15-E7A3-E6C4-BDAF99EBE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8FC72-9189-7A43-F073-206CDB442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1052F-E462-FFB3-B518-9ABA707CC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59D2D-15FC-325C-8DCA-9BCE5643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6725-9827-2543-8E6B-1B6A44B6C22A}" type="datetimeFigureOut">
              <a:rPr lang="en-BG" smtClean="0"/>
              <a:t>24.06.25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B0AE1-3193-6877-7B9E-DC00CC33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D54D4-F7C2-293A-4489-279FEF1E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C802-7D1C-D645-AB3D-8B8758D79D2A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2553494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7A51-C63F-1B33-219B-0AFE8F5F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6E610E-B29D-EE0D-4B19-F5F696A321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A7AF5-82D5-F3B6-5F5A-633054794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92FC2-D122-3D23-CE22-2216A4E0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A6725-9827-2543-8E6B-1B6A44B6C22A}" type="datetimeFigureOut">
              <a:rPr lang="en-BG" smtClean="0"/>
              <a:t>24.06.25</a:t>
            </a:fld>
            <a:endParaRPr lang="en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90F9B-D8D2-1EF3-99F7-0AF3D551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C107E-4595-A0FC-B2BF-1D00403E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CC802-7D1C-D645-AB3D-8B8758D79D2A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75500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28959D-159C-83B5-CFAC-B2DE5A50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41D15-A82B-4DCC-61F2-A72ED60DB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43705-AE4C-181C-07CA-5650D72A6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4A6725-9827-2543-8E6B-1B6A44B6C22A}" type="datetimeFigureOut">
              <a:rPr lang="en-BG" smtClean="0"/>
              <a:t>24.06.25</a:t>
            </a:fld>
            <a:endParaRPr lang="en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9C5A9-5CE5-B8E9-7728-D8037BD95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27B2B-2FFF-B210-3A6F-5107E0929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3CC802-7D1C-D645-AB3D-8B8758D79D2A}" type="slidenum">
              <a:rPr lang="en-BG" smtClean="0"/>
              <a:t>‹#›</a:t>
            </a:fld>
            <a:endParaRPr lang="en-BG"/>
          </a:p>
        </p:txBody>
      </p:sp>
    </p:spTree>
    <p:extLst>
      <p:ext uri="{BB962C8B-B14F-4D97-AF65-F5344CB8AC3E}">
        <p14:creationId xmlns:p14="http://schemas.microsoft.com/office/powerpoint/2010/main" val="324775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55A4-FF78-84A1-9F16-08299DD54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Разработване</a:t>
            </a:r>
            <a:r>
              <a:rPr lang="en-GB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на </a:t>
            </a:r>
            <a:r>
              <a:rPr lang="en-GB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интерпретативен</a:t>
            </a:r>
            <a:r>
              <a:rPr lang="en-GB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omain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Specific </a:t>
            </a:r>
            <a:r>
              <a:rPr lang="en-US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Langulage</a:t>
            </a: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(DSL)</a:t>
            </a:r>
            <a:r>
              <a:rPr lang="en-GB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за </a:t>
            </a:r>
            <a:r>
              <a:rPr lang="en-GB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дефиниране</a:t>
            </a:r>
            <a:r>
              <a:rPr lang="en-GB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en-GB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изпълнение</a:t>
            </a:r>
            <a:r>
              <a:rPr lang="en-GB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на </a:t>
            </a:r>
            <a:r>
              <a:rPr lang="en-GB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en-GB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за </a:t>
            </a:r>
            <a:r>
              <a:rPr lang="en-GB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комуникация</a:t>
            </a:r>
            <a:r>
              <a:rPr lang="en-GB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между</a:t>
            </a:r>
            <a:r>
              <a:rPr lang="en-GB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микросървиси</a:t>
            </a:r>
            <a:r>
              <a:rPr lang="en-GB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en-GB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изолирано</a:t>
            </a:r>
            <a:r>
              <a:rPr lang="en-GB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изпълнение</a:t>
            </a:r>
            <a:r>
              <a:rPr lang="en-GB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на Python </a:t>
            </a:r>
            <a:r>
              <a:rPr lang="en-GB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скриптове</a:t>
            </a:r>
            <a:r>
              <a:rPr lang="en-GB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en-GB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Docker </a:t>
            </a:r>
            <a:r>
              <a:rPr lang="en-GB" sz="3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контейнери</a:t>
            </a:r>
            <a:endParaRPr lang="en-BG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6696E-A4F3-2570-803F-072829961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G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DB844B2-5170-A026-8D1C-E61A6D38D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157" y="146706"/>
            <a:ext cx="1050303" cy="110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507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Разработване на интерпретативен Domain Specific Langulage (DSL) за дефиниране и изпълнение на задачи за комуникация между микросървиси и изолирано изпълнение на Python скриптове в Docker контейнери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Nikolov, Ivan</dc:creator>
  <cp:lastModifiedBy>Nikolov, Ivan</cp:lastModifiedBy>
  <cp:revision>1</cp:revision>
  <dcterms:created xsi:type="dcterms:W3CDTF">2025-06-24T16:56:16Z</dcterms:created>
  <dcterms:modified xsi:type="dcterms:W3CDTF">2025-06-24T17:01:11Z</dcterms:modified>
</cp:coreProperties>
</file>