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53673-4DF9-B949-B676-B11115487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B06918-5030-DC4B-B566-572E5F476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D04D4-3135-3943-89B0-B41B7B00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B3903-A146-6A40-ACDD-02B56449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5771B-8B68-A240-9937-3A8C384A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296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24D62-7D67-6C4B-8C3C-ED6EA68B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3FF6E3-951A-FC44-8BF7-671D2CA9A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1E2B4-72B9-EC40-A11D-FEB833A5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643B3-F5DF-6944-BBC3-7677B016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D27EA-FCED-2948-A45F-04E788DC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63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C84291-9874-7145-AFF5-B3F6DDC90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5DDE67-4514-C844-9D78-21463CE1F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2680B-5829-4D44-A93A-1D445813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79F6B-E17E-DC4E-8E7F-3D9BB29C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19E61-D1E7-904B-9C7A-380EF2AB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21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C659C-BB10-7942-8D4E-24D5E40E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19CB1-52CA-9A49-A80F-F595437C5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03336-2B7A-3747-8B4A-128B2D90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D29BF-A047-0F44-A1EA-55B04D72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3D1DA-3E85-5A45-8EC1-19C07892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44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B2D97-3601-5840-80F2-AF5B9B2A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1C02C8-72C3-E844-9EF2-43CA24021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4FBCE-C014-B34E-A11D-5FD8049E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4D210-F6D0-0B4D-89E9-A9EF3C79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ADF8C-784D-914E-8135-2BA191EC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9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D955E-9EA7-4242-B56E-120359E1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A333B-6F24-9D45-B416-CB508406C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7E9E01-BC63-FE48-B0CE-601873CE4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F9F57D-35DF-5241-963C-C90DD3A5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E7A636-2D07-954E-BC9E-E297A580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8B1C3-FDDA-D54F-8864-B0E68434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811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8F4F0-5744-D14B-99F9-DCCADB50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0613C0-5FB4-4844-8387-E6923442E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C1F4A7-EF43-A44A-9617-E0FC78778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A8D460-8B97-754B-A8D7-8C5C8B1D7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7624F4-76A7-8E49-97D2-05796C20D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6010EB-E8F9-8A49-B10F-11BFDC6B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6155CA-8579-5B4A-B105-2C4F67F8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3BDB63-C325-EE48-B198-CFE5DDB5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176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61DE8-F956-B840-8278-4C4C9337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C9F12-B4A7-604C-97CC-F5BF0729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C4BEF6-D870-4A4B-B9DD-CBFAA3D6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DC44E-3922-A848-8E29-0F67C7C4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897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211934-A188-B44E-AFCB-EE263803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2A1846-3151-B44E-A1AA-D77AE989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2961C5-2082-BF49-92E0-CAA3B135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5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7723A-2358-0444-9841-A0BC83B6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89DE6-5ED4-9143-8EF6-E196AB8F1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806144-6D37-E346-A1D7-17BF23BC5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05CC99-3DD5-B344-89DB-34B81278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0D03F1-CFBE-244D-AC2F-975C6199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9B46AF-2E2A-A442-8635-A3427592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87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CE775-D776-B54F-A1AB-FB0D566F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D6E17C-6DB9-C649-91AC-A4D6336A1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B6CAED-960E-C24E-A635-B3C90640E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C99632-1BFD-2644-88C5-7964BCB1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9AB264-1DDA-E44E-B42B-D21AE8E1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8AF79C-4D2E-EB4B-A0C4-2355EA17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4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5BDAA1-6F32-3D49-A303-4A7B4879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6465BE-8CEE-DD43-8004-C2B392640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100F6-288E-CB40-BFE5-9B68531F7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B301C-3655-3547-95D0-A243383B3ED3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465A7-9180-244D-9239-CC6F0CD68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8594FB-B1DB-E445-A849-37346C1CC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14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7A95D34-5EB4-FD44-9F81-27DB5EFECEF9}"/>
              </a:ext>
            </a:extLst>
          </p:cNvPr>
          <p:cNvSpPr txBox="1"/>
          <p:nvPr/>
        </p:nvSpPr>
        <p:spPr>
          <a:xfrm>
            <a:off x="9417269" y="48662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305713-CE03-6B4D-89DD-36E0E65DF354}"/>
              </a:ext>
            </a:extLst>
          </p:cNvPr>
          <p:cNvSpPr txBox="1"/>
          <p:nvPr/>
        </p:nvSpPr>
        <p:spPr>
          <a:xfrm>
            <a:off x="10079421" y="17131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8E30BE-93D2-C645-96B1-4CEA660CE71C}"/>
              </a:ext>
            </a:extLst>
          </p:cNvPr>
          <p:cNvSpPr txBox="1"/>
          <p:nvPr/>
        </p:nvSpPr>
        <p:spPr>
          <a:xfrm>
            <a:off x="1345324" y="38678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38B589-C5DD-F942-8FC5-A060692C712C}"/>
              </a:ext>
            </a:extLst>
          </p:cNvPr>
          <p:cNvSpPr txBox="1"/>
          <p:nvPr/>
        </p:nvSpPr>
        <p:spPr>
          <a:xfrm>
            <a:off x="10983310" y="3059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④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40DBCD-9FF0-7F44-9647-A78F060163CF}"/>
              </a:ext>
            </a:extLst>
          </p:cNvPr>
          <p:cNvSpPr txBox="1"/>
          <p:nvPr/>
        </p:nvSpPr>
        <p:spPr>
          <a:xfrm>
            <a:off x="793192" y="29872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B7C71C-2391-7E4E-9CBE-34EBBBA1C1CC}"/>
              </a:ext>
            </a:extLst>
          </p:cNvPr>
          <p:cNvSpPr txBox="1"/>
          <p:nvPr/>
        </p:nvSpPr>
        <p:spPr>
          <a:xfrm>
            <a:off x="10775561" y="32443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ED2ED5-0092-7142-A058-71C76749DD6F}"/>
              </a:ext>
            </a:extLst>
          </p:cNvPr>
          <p:cNvSpPr txBox="1"/>
          <p:nvPr/>
        </p:nvSpPr>
        <p:spPr>
          <a:xfrm>
            <a:off x="585443" y="29872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EC26B9-9954-F047-ABD6-01BBD29FAB89}"/>
              </a:ext>
            </a:extLst>
          </p:cNvPr>
          <p:cNvSpPr txBox="1"/>
          <p:nvPr/>
        </p:nvSpPr>
        <p:spPr>
          <a:xfrm>
            <a:off x="10912195" y="35341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⑧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C06DD1E-805D-4047-B3BA-ADD4E066D6DC}"/>
              </a:ext>
            </a:extLst>
          </p:cNvPr>
          <p:cNvSpPr txBox="1"/>
          <p:nvPr/>
        </p:nvSpPr>
        <p:spPr>
          <a:xfrm>
            <a:off x="656558" y="35341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DCA614-E9DB-D546-A6F3-E30B0AAD488E}"/>
              </a:ext>
            </a:extLst>
          </p:cNvPr>
          <p:cNvSpPr txBox="1"/>
          <p:nvPr/>
        </p:nvSpPr>
        <p:spPr>
          <a:xfrm>
            <a:off x="3668110" y="33422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⑩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F1B154-C328-0E41-B27A-13B2F83E2EFD}"/>
              </a:ext>
            </a:extLst>
          </p:cNvPr>
          <p:cNvSpPr txBox="1"/>
          <p:nvPr/>
        </p:nvSpPr>
        <p:spPr>
          <a:xfrm>
            <a:off x="793192" y="329468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⑪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69D9F2-5821-0E4C-833B-D012C1ABD0A7}"/>
              </a:ext>
            </a:extLst>
          </p:cNvPr>
          <p:cNvSpPr txBox="1"/>
          <p:nvPr/>
        </p:nvSpPr>
        <p:spPr>
          <a:xfrm>
            <a:off x="8471338" y="186033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⑪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9F3146C-AE7D-5346-81D7-3EBB4825686C}"/>
              </a:ext>
            </a:extLst>
          </p:cNvPr>
          <p:cNvSpPr txBox="1"/>
          <p:nvPr/>
        </p:nvSpPr>
        <p:spPr>
          <a:xfrm>
            <a:off x="425565" y="350635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⑫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CFDD464-DFEE-0A49-96C6-44A803FE02C4}"/>
              </a:ext>
            </a:extLst>
          </p:cNvPr>
          <p:cNvSpPr txBox="1"/>
          <p:nvPr/>
        </p:nvSpPr>
        <p:spPr>
          <a:xfrm>
            <a:off x="562199" y="326067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⑬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962DC8D-0D52-8845-9680-662B2149B038}"/>
              </a:ext>
            </a:extLst>
          </p:cNvPr>
          <p:cNvSpPr txBox="1"/>
          <p:nvPr/>
        </p:nvSpPr>
        <p:spPr>
          <a:xfrm>
            <a:off x="817819" y="347220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⑭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252BC51-C403-F442-BE35-44B08176D5A6}"/>
              </a:ext>
            </a:extLst>
          </p:cNvPr>
          <p:cNvSpPr txBox="1"/>
          <p:nvPr/>
        </p:nvSpPr>
        <p:spPr>
          <a:xfrm>
            <a:off x="313558" y="319885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⑯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51743B9-445A-4C4B-A178-A1F7F34D3B12}"/>
              </a:ext>
            </a:extLst>
          </p:cNvPr>
          <p:cNvSpPr txBox="1"/>
          <p:nvPr/>
        </p:nvSpPr>
        <p:spPr>
          <a:xfrm>
            <a:off x="11065402" y="349847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⑰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FF8CEAE-782A-424E-846E-C218C5E64D00}"/>
              </a:ext>
            </a:extLst>
          </p:cNvPr>
          <p:cNvSpPr txBox="1"/>
          <p:nvPr/>
        </p:nvSpPr>
        <p:spPr>
          <a:xfrm>
            <a:off x="11062944" y="371877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17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18</Words>
  <Application>Microsoft Macintosh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T117435</dc:creator>
  <cp:lastModifiedBy>T117435</cp:lastModifiedBy>
  <cp:revision>3</cp:revision>
  <dcterms:created xsi:type="dcterms:W3CDTF">2020-04-07T10:29:02Z</dcterms:created>
  <dcterms:modified xsi:type="dcterms:W3CDTF">2020-04-07T13:17:22Z</dcterms:modified>
</cp:coreProperties>
</file>