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49A49D-3324-CB49-9DF7-563F9AA4C8EC}"/>
              </a:ext>
            </a:extLst>
          </p:cNvPr>
          <p:cNvSpPr txBox="1"/>
          <p:nvPr/>
        </p:nvSpPr>
        <p:spPr>
          <a:xfrm>
            <a:off x="4656083" y="1261241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E64221-280A-CE40-90CE-3EAF38ABE915}"/>
              </a:ext>
            </a:extLst>
          </p:cNvPr>
          <p:cNvSpPr txBox="1"/>
          <p:nvPr/>
        </p:nvSpPr>
        <p:spPr>
          <a:xfrm>
            <a:off x="1271751" y="31636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F9BA7A-840B-D547-8AAD-8E8523175211}"/>
              </a:ext>
            </a:extLst>
          </p:cNvPr>
          <p:cNvSpPr txBox="1"/>
          <p:nvPr/>
        </p:nvSpPr>
        <p:spPr>
          <a:xfrm>
            <a:off x="8639503" y="4971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27F545-2971-7944-B700-1B537A66D051}"/>
              </a:ext>
            </a:extLst>
          </p:cNvPr>
          <p:cNvSpPr txBox="1"/>
          <p:nvPr/>
        </p:nvSpPr>
        <p:spPr>
          <a:xfrm>
            <a:off x="10993821" y="3184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74AB4A-CBFC-A746-B78B-BFE20485A420}"/>
              </a:ext>
            </a:extLst>
          </p:cNvPr>
          <p:cNvSpPr txBox="1"/>
          <p:nvPr/>
        </p:nvSpPr>
        <p:spPr>
          <a:xfrm>
            <a:off x="683172" y="353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9D9001-FB4E-D546-987B-1838625ED7CC}"/>
              </a:ext>
            </a:extLst>
          </p:cNvPr>
          <p:cNvSpPr txBox="1"/>
          <p:nvPr/>
        </p:nvSpPr>
        <p:spPr>
          <a:xfrm>
            <a:off x="8576985" y="468761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 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164743-FCD1-B640-A6B9-9F378DD11466}"/>
              </a:ext>
            </a:extLst>
          </p:cNvPr>
          <p:cNvSpPr txBox="1"/>
          <p:nvPr/>
        </p:nvSpPr>
        <p:spPr>
          <a:xfrm>
            <a:off x="735045" y="3140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8B7A10-EC78-924E-A1B8-B778ECB77CA1}"/>
              </a:ext>
            </a:extLst>
          </p:cNvPr>
          <p:cNvSpPr txBox="1"/>
          <p:nvPr/>
        </p:nvSpPr>
        <p:spPr>
          <a:xfrm>
            <a:off x="11045694" y="2978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B59BE-3362-5A45-A231-0DD5553B00A9}"/>
              </a:ext>
            </a:extLst>
          </p:cNvPr>
          <p:cNvSpPr txBox="1"/>
          <p:nvPr/>
        </p:nvSpPr>
        <p:spPr>
          <a:xfrm>
            <a:off x="782681" y="3325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9643A-7CDC-D643-A9CE-C9A2130C9A1D}"/>
              </a:ext>
            </a:extLst>
          </p:cNvPr>
          <p:cNvSpPr txBox="1"/>
          <p:nvPr/>
        </p:nvSpPr>
        <p:spPr>
          <a:xfrm>
            <a:off x="8014343" y="260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64BDAA-0305-C94B-9CAA-0FA891433087}"/>
              </a:ext>
            </a:extLst>
          </p:cNvPr>
          <p:cNvSpPr txBox="1"/>
          <p:nvPr/>
        </p:nvSpPr>
        <p:spPr>
          <a:xfrm>
            <a:off x="10970577" y="350446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B31913-B541-2148-BC74-C1D7DDC0E9E8}"/>
              </a:ext>
            </a:extLst>
          </p:cNvPr>
          <p:cNvSpPr txBox="1"/>
          <p:nvPr/>
        </p:nvSpPr>
        <p:spPr>
          <a:xfrm>
            <a:off x="11225962" y="31178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A56C0F-4664-434F-9929-8F4599A13080}"/>
              </a:ext>
            </a:extLst>
          </p:cNvPr>
          <p:cNvSpPr txBox="1"/>
          <p:nvPr/>
        </p:nvSpPr>
        <p:spPr>
          <a:xfrm>
            <a:off x="469186" y="307128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12DD0F-4711-7D46-A68F-AC4E2F9027CA}"/>
              </a:ext>
            </a:extLst>
          </p:cNvPr>
          <p:cNvSpPr txBox="1"/>
          <p:nvPr/>
        </p:nvSpPr>
        <p:spPr>
          <a:xfrm>
            <a:off x="915313" y="31752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61C599-65FC-CD4D-8EFA-9DA9FF867BCE}"/>
              </a:ext>
            </a:extLst>
          </p:cNvPr>
          <p:cNvSpPr txBox="1"/>
          <p:nvPr/>
        </p:nvSpPr>
        <p:spPr>
          <a:xfrm>
            <a:off x="8114999" y="33276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79C80A-33A1-454F-B851-E21A009A4741}"/>
              </a:ext>
            </a:extLst>
          </p:cNvPr>
          <p:cNvSpPr txBox="1"/>
          <p:nvPr/>
        </p:nvSpPr>
        <p:spPr>
          <a:xfrm>
            <a:off x="2049517" y="483622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6EA26A-B59E-8046-9BBC-5D2C7414AD05}"/>
              </a:ext>
            </a:extLst>
          </p:cNvPr>
          <p:cNvSpPr txBox="1"/>
          <p:nvPr/>
        </p:nvSpPr>
        <p:spPr>
          <a:xfrm>
            <a:off x="9385738" y="242494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E43D17-9E50-AB45-8DF5-695A04FC5750}"/>
              </a:ext>
            </a:extLst>
          </p:cNvPr>
          <p:cNvSpPr txBox="1"/>
          <p:nvPr/>
        </p:nvSpPr>
        <p:spPr>
          <a:xfrm>
            <a:off x="11178326" y="33693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734671-60C9-5542-8ED1-54F0977060AA}"/>
              </a:ext>
            </a:extLst>
          </p:cNvPr>
          <p:cNvSpPr txBox="1"/>
          <p:nvPr/>
        </p:nvSpPr>
        <p:spPr>
          <a:xfrm>
            <a:off x="2543503" y="10405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56674-B4BB-1943-87EA-621C30090157}"/>
              </a:ext>
            </a:extLst>
          </p:cNvPr>
          <p:cNvSpPr txBox="1"/>
          <p:nvPr/>
        </p:nvSpPr>
        <p:spPr>
          <a:xfrm>
            <a:off x="8067116" y="2999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4</cp:revision>
  <dcterms:created xsi:type="dcterms:W3CDTF">2020-04-07T10:29:02Z</dcterms:created>
  <dcterms:modified xsi:type="dcterms:W3CDTF">2020-04-07T13:59:01Z</dcterms:modified>
</cp:coreProperties>
</file>