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 snapToObjects="1">
      <p:cViewPr varScale="1">
        <p:scale>
          <a:sx n="121" d="100"/>
          <a:sy n="121" d="100"/>
        </p:scale>
        <p:origin x="2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353673-4DF9-B949-B676-B111154878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CB06918-5030-DC4B-B566-572E5F4761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BD04D4-3135-3943-89B0-B41B7B00C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B301C-3655-3547-95D0-A243383B3ED3}" type="datetimeFigureOut">
              <a:rPr kumimoji="1" lang="zh-CN" altLang="en-US" smtClean="0"/>
              <a:t>2020/4/7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AB3903-A146-6A40-ACDD-02B564494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95771B-8B68-A240-9937-3A8C384A1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E8FFE-AD44-E443-B7B1-213A29AD1B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82964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624D62-7D67-6C4B-8C3C-ED6EA68BB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63FF6E3-951A-FC44-8BF7-671D2CA9AA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61E2B4-72B9-EC40-A11D-FEB833A55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B301C-3655-3547-95D0-A243383B3ED3}" type="datetimeFigureOut">
              <a:rPr kumimoji="1" lang="zh-CN" altLang="en-US" smtClean="0"/>
              <a:t>2020/4/7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B643B3-F5DF-6944-BBC3-7677B0163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ED27EA-FCED-2948-A45F-04E788DCC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E8FFE-AD44-E443-B7B1-213A29AD1B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03634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4C84291-9874-7145-AFF5-B3F6DDC90E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F5DDE67-4514-C844-9D78-21463CE1FC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A2680B-5829-4D44-A93A-1D4458135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B301C-3655-3547-95D0-A243383B3ED3}" type="datetimeFigureOut">
              <a:rPr kumimoji="1" lang="zh-CN" altLang="en-US" smtClean="0"/>
              <a:t>2020/4/7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A79F6B-E17E-DC4E-8E7F-3D9BB29C4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119E61-D1E7-904B-9C7A-380EF2AB5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E8FFE-AD44-E443-B7B1-213A29AD1B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3217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BC659C-BB10-7942-8D4E-24D5E40EC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E19CB1-52CA-9A49-A80F-F595437C59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C03336-2B7A-3747-8B4A-128B2D905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B301C-3655-3547-95D0-A243383B3ED3}" type="datetimeFigureOut">
              <a:rPr kumimoji="1" lang="zh-CN" altLang="en-US" smtClean="0"/>
              <a:t>2020/4/7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FD29BF-A047-0F44-A1EA-55B04D721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73D1DA-3E85-5A45-8EC1-19C07892D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E8FFE-AD44-E443-B7B1-213A29AD1B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344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DB2D97-3601-5840-80F2-AF5B9B2A6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61C02C8-72C3-E844-9EF2-43CA240214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94FBCE-C014-B34E-A11D-5FD8049E5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B301C-3655-3547-95D0-A243383B3ED3}" type="datetimeFigureOut">
              <a:rPr kumimoji="1" lang="zh-CN" altLang="en-US" smtClean="0"/>
              <a:t>2020/4/7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84D210-F6D0-0B4D-89E9-A9EF3C796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0ADF8C-784D-914E-8135-2BA191EC9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E8FFE-AD44-E443-B7B1-213A29AD1B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192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CD955E-9EA7-4242-B56E-120359E16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4A333B-6F24-9D45-B416-CB508406C4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E7E9E01-BC63-FE48-B0CE-601873CE4A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FF9F57D-35DF-5241-963C-C90DD3A55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B301C-3655-3547-95D0-A243383B3ED3}" type="datetimeFigureOut">
              <a:rPr kumimoji="1" lang="zh-CN" altLang="en-US" smtClean="0"/>
              <a:t>2020/4/7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FE7A636-2D07-954E-BC9E-E297A5808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038B1C3-FDDA-D54F-8864-B0E684349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E8FFE-AD44-E443-B7B1-213A29AD1B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28117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08F4F0-5744-D14B-99F9-DCCADB505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20613C0-5FB4-4844-8387-E6923442E5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7C1F4A7-EF43-A44A-9617-E0FC787782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1A8D460-8B97-754B-A8D7-8C5C8B1D7B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A7624F4-76A7-8E49-97D2-05796C20D6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E6010EB-E8F9-8A49-B10F-11BFDC6B6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B301C-3655-3547-95D0-A243383B3ED3}" type="datetimeFigureOut">
              <a:rPr kumimoji="1" lang="zh-CN" altLang="en-US" smtClean="0"/>
              <a:t>2020/4/7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86155CA-8579-5B4A-B105-2C4F67F8F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53BDB63-C325-EE48-B198-CFE5DDB50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E8FFE-AD44-E443-B7B1-213A29AD1B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31764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061DE8-F956-B840-8278-4C4C9337A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88C9F12-B4A7-604C-97CC-F5BF07293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B301C-3655-3547-95D0-A243383B3ED3}" type="datetimeFigureOut">
              <a:rPr kumimoji="1" lang="zh-CN" altLang="en-US" smtClean="0"/>
              <a:t>2020/4/7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8C4BEF6-D870-4A4B-B9DD-CBFAA3D69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BADC44E-3922-A848-8E29-0F67C7C40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E8FFE-AD44-E443-B7B1-213A29AD1B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78972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B211934-A188-B44E-AFCB-EE263803D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B301C-3655-3547-95D0-A243383B3ED3}" type="datetimeFigureOut">
              <a:rPr kumimoji="1" lang="zh-CN" altLang="en-US" smtClean="0"/>
              <a:t>2020/4/7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32A1846-3151-B44E-A1AA-D77AE989E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F2961C5-2082-BF49-92E0-CAA3B1354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E8FFE-AD44-E443-B7B1-213A29AD1B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88583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17723A-2358-0444-9841-A0BC83B6A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189DE6-5ED4-9143-8EF6-E196AB8F15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5806144-6D37-E346-A1D7-17BF23BC5A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C05CC99-3DD5-B344-89DB-34B812781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B301C-3655-3547-95D0-A243383B3ED3}" type="datetimeFigureOut">
              <a:rPr kumimoji="1" lang="zh-CN" altLang="en-US" smtClean="0"/>
              <a:t>2020/4/7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90D03F1-CFBE-244D-AC2F-975C61999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79B46AF-2E2A-A442-8635-A3427592C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E8FFE-AD44-E443-B7B1-213A29AD1B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51876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ECE775-D776-B54F-A1AB-FB0D566FA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9D6E17C-6DB9-C649-91AC-A4D6336A17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8B6CAED-960E-C24E-A635-B3C90640EC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AC99632-1BFD-2644-88C5-7964BCB19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B301C-3655-3547-95D0-A243383B3ED3}" type="datetimeFigureOut">
              <a:rPr kumimoji="1" lang="zh-CN" altLang="en-US" smtClean="0"/>
              <a:t>2020/4/7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19AB264-1DDA-E44E-B42B-D21AE8E1A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F8AF79C-4D2E-EB4B-A0C4-2355EA17C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E8FFE-AD44-E443-B7B1-213A29AD1B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43496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A5BDAA1-6F32-3D49-A303-4A7B4879C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36465BE-8CEE-DD43-8004-C2B392640C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6100F6-288E-CB40-BFE5-9B68531F7C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AB301C-3655-3547-95D0-A243383B3ED3}" type="datetimeFigureOut">
              <a:rPr kumimoji="1" lang="zh-CN" altLang="en-US" smtClean="0"/>
              <a:t>2020/4/7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5465A7-9180-244D-9239-CC6F0CD684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8594FB-B1DB-E445-A849-37346C1CC8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8E8FFE-AD44-E443-B7B1-213A29AD1B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06147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3DF6B5BD-6787-5843-8E62-63236265B808}"/>
              </a:ext>
            </a:extLst>
          </p:cNvPr>
          <p:cNvSpPr txBox="1"/>
          <p:nvPr/>
        </p:nvSpPr>
        <p:spPr>
          <a:xfrm>
            <a:off x="8744606" y="517109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①</a:t>
            </a:r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05115DE-219A-E74A-8131-4C052FA62DC3}"/>
              </a:ext>
            </a:extLst>
          </p:cNvPr>
          <p:cNvSpPr txBox="1"/>
          <p:nvPr/>
        </p:nvSpPr>
        <p:spPr>
          <a:xfrm>
            <a:off x="10962290" y="34290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②</a:t>
            </a:r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B3BAA86-213E-A840-89A1-EF498573B0FD}"/>
              </a:ext>
            </a:extLst>
          </p:cNvPr>
          <p:cNvSpPr txBox="1"/>
          <p:nvPr/>
        </p:nvSpPr>
        <p:spPr>
          <a:xfrm>
            <a:off x="10962290" y="315310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③</a:t>
            </a:r>
            <a:endParaRPr kumimoji="1"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4CFF079-935D-8D4F-B092-C709B57EE08C}"/>
              </a:ext>
            </a:extLst>
          </p:cNvPr>
          <p:cNvSpPr txBox="1"/>
          <p:nvPr/>
        </p:nvSpPr>
        <p:spPr>
          <a:xfrm>
            <a:off x="11170039" y="352243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④</a:t>
            </a:r>
            <a:endParaRPr kumimoji="1"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878CCEA-2526-A04F-99F2-1C9E77B27EF2}"/>
              </a:ext>
            </a:extLst>
          </p:cNvPr>
          <p:cNvSpPr/>
          <p:nvPr/>
        </p:nvSpPr>
        <p:spPr>
          <a:xfrm>
            <a:off x="841057" y="3337769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⑤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2D94E93-4A3D-A84D-844D-13EEB436B967}"/>
              </a:ext>
            </a:extLst>
          </p:cNvPr>
          <p:cNvSpPr txBox="1"/>
          <p:nvPr/>
        </p:nvSpPr>
        <p:spPr>
          <a:xfrm>
            <a:off x="9417269" y="441434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⑥</a:t>
            </a:r>
            <a:endParaRPr kumimoji="1"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8466A01-15A3-D842-9792-7C389974AC1B}"/>
              </a:ext>
            </a:extLst>
          </p:cNvPr>
          <p:cNvSpPr txBox="1"/>
          <p:nvPr/>
        </p:nvSpPr>
        <p:spPr>
          <a:xfrm>
            <a:off x="9641123" y="459901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⑦</a:t>
            </a:r>
            <a:endParaRPr kumimoji="1"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8AD8C3D-2CE0-8643-826D-E0DB50EB65FA}"/>
              </a:ext>
            </a:extLst>
          </p:cNvPr>
          <p:cNvSpPr txBox="1"/>
          <p:nvPr/>
        </p:nvSpPr>
        <p:spPr>
          <a:xfrm>
            <a:off x="11035862" y="290085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⑧</a:t>
            </a:r>
            <a:endParaRPr kumimoji="1"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9CFFB52-74DA-4843-B7EF-1073ACA05CFE}"/>
              </a:ext>
            </a:extLst>
          </p:cNvPr>
          <p:cNvSpPr txBox="1"/>
          <p:nvPr/>
        </p:nvSpPr>
        <p:spPr>
          <a:xfrm>
            <a:off x="2049517" y="315310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⑨</a:t>
            </a:r>
            <a:endParaRPr kumimoji="1"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9D228C6-0DC1-C049-B230-543817C0C6C6}"/>
              </a:ext>
            </a:extLst>
          </p:cNvPr>
          <p:cNvSpPr txBox="1"/>
          <p:nvPr/>
        </p:nvSpPr>
        <p:spPr>
          <a:xfrm>
            <a:off x="9625018" y="2343806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⑪</a:t>
            </a:r>
            <a:endParaRPr kumimoji="1"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CBED1D8-AC0A-884C-A340-689A4E14CB97}"/>
              </a:ext>
            </a:extLst>
          </p:cNvPr>
          <p:cNvSpPr txBox="1"/>
          <p:nvPr/>
        </p:nvSpPr>
        <p:spPr>
          <a:xfrm>
            <a:off x="2800903" y="5171090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⑬</a:t>
            </a:r>
            <a:endParaRPr kumimoji="1"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3B540DA8-47BB-FF4A-BB5A-0BD55CF40E3E}"/>
              </a:ext>
            </a:extLst>
          </p:cNvPr>
          <p:cNvSpPr txBox="1"/>
          <p:nvPr/>
        </p:nvSpPr>
        <p:spPr>
          <a:xfrm>
            <a:off x="1048806" y="3180113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⑭</a:t>
            </a:r>
            <a:endParaRPr kumimoji="1"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C32EF9A7-7F51-FB47-9CAA-76FC49289EC7}"/>
              </a:ext>
            </a:extLst>
          </p:cNvPr>
          <p:cNvSpPr txBox="1"/>
          <p:nvPr/>
        </p:nvSpPr>
        <p:spPr>
          <a:xfrm>
            <a:off x="8282620" y="2159140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⑯</a:t>
            </a:r>
            <a:endParaRPr kumimoji="1"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8B2F57A5-4682-CD42-827A-690D133E8554}"/>
              </a:ext>
            </a:extLst>
          </p:cNvPr>
          <p:cNvSpPr txBox="1"/>
          <p:nvPr/>
        </p:nvSpPr>
        <p:spPr>
          <a:xfrm>
            <a:off x="8450317" y="1933903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⑰</a:t>
            </a:r>
            <a:endParaRPr kumimoji="1"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50CAB838-2B32-E641-A2C5-99C86B02E677}"/>
              </a:ext>
            </a:extLst>
          </p:cNvPr>
          <p:cNvSpPr txBox="1"/>
          <p:nvPr/>
        </p:nvSpPr>
        <p:spPr>
          <a:xfrm>
            <a:off x="10657725" y="3424479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⑲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61740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15</Words>
  <Application>Microsoft Macintosh PowerPoint</Application>
  <PresentationFormat>宽屏</PresentationFormat>
  <Paragraphs>15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T117435</dc:creator>
  <cp:lastModifiedBy>T117435</cp:lastModifiedBy>
  <cp:revision>2</cp:revision>
  <dcterms:created xsi:type="dcterms:W3CDTF">2020-04-07T10:29:02Z</dcterms:created>
  <dcterms:modified xsi:type="dcterms:W3CDTF">2020-04-07T14:09:01Z</dcterms:modified>
</cp:coreProperties>
</file>