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D27CDA-64D0-FD45-BBCD-AE551607684B}"/>
              </a:ext>
            </a:extLst>
          </p:cNvPr>
          <p:cNvSpPr txBox="1"/>
          <p:nvPr/>
        </p:nvSpPr>
        <p:spPr>
          <a:xfrm>
            <a:off x="10951779" y="3342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FCE7AF-BDDF-3D45-B97C-11A3B8265E1D}"/>
              </a:ext>
            </a:extLst>
          </p:cNvPr>
          <p:cNvSpPr txBox="1"/>
          <p:nvPr/>
        </p:nvSpPr>
        <p:spPr>
          <a:xfrm>
            <a:off x="11020435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87C9CB-A82E-3545-86E1-D4EA012E4E98}"/>
              </a:ext>
            </a:extLst>
          </p:cNvPr>
          <p:cNvSpPr txBox="1"/>
          <p:nvPr/>
        </p:nvSpPr>
        <p:spPr>
          <a:xfrm>
            <a:off x="872359" y="32582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8E0B7-C81F-054F-88E2-FAE33F5356E1}"/>
              </a:ext>
            </a:extLst>
          </p:cNvPr>
          <p:cNvSpPr txBox="1"/>
          <p:nvPr/>
        </p:nvSpPr>
        <p:spPr>
          <a:xfrm>
            <a:off x="2343808" y="9016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8B619E-69A4-2142-AE6F-C01E44FB6F39}"/>
              </a:ext>
            </a:extLst>
          </p:cNvPr>
          <p:cNvSpPr txBox="1"/>
          <p:nvPr/>
        </p:nvSpPr>
        <p:spPr>
          <a:xfrm>
            <a:off x="2759306" y="52867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E627E2-4C30-9D4B-B57F-6B1DFA11D0BD}"/>
              </a:ext>
            </a:extLst>
          </p:cNvPr>
          <p:cNvSpPr txBox="1"/>
          <p:nvPr/>
        </p:nvSpPr>
        <p:spPr>
          <a:xfrm>
            <a:off x="11111892" y="3526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701284-119E-0443-A5F3-871979A42EDF}"/>
              </a:ext>
            </a:extLst>
          </p:cNvPr>
          <p:cNvSpPr txBox="1"/>
          <p:nvPr/>
        </p:nvSpPr>
        <p:spPr>
          <a:xfrm>
            <a:off x="10100441" y="3321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2BBD9F-AAB8-DA44-9F6A-BB74B07E2F5A}"/>
              </a:ext>
            </a:extLst>
          </p:cNvPr>
          <p:cNvSpPr txBox="1"/>
          <p:nvPr/>
        </p:nvSpPr>
        <p:spPr>
          <a:xfrm>
            <a:off x="2551557" y="54713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4928C1-0703-E845-B296-AC1CF072627D}"/>
              </a:ext>
            </a:extLst>
          </p:cNvPr>
          <p:cNvSpPr txBox="1"/>
          <p:nvPr/>
        </p:nvSpPr>
        <p:spPr>
          <a:xfrm>
            <a:off x="11239585" y="30933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65B594-9A30-9746-89E3-D1A786FBF694}"/>
              </a:ext>
            </a:extLst>
          </p:cNvPr>
          <p:cNvSpPr txBox="1"/>
          <p:nvPr/>
        </p:nvSpPr>
        <p:spPr>
          <a:xfrm>
            <a:off x="746234" y="46455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14312A-4285-3743-844C-9406AEFE28EC}"/>
              </a:ext>
            </a:extLst>
          </p:cNvPr>
          <p:cNvSpPr txBox="1"/>
          <p:nvPr/>
        </p:nvSpPr>
        <p:spPr>
          <a:xfrm>
            <a:off x="11225517" y="32933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52893A-5B59-7745-955D-93CD4745E935}"/>
              </a:ext>
            </a:extLst>
          </p:cNvPr>
          <p:cNvSpPr txBox="1"/>
          <p:nvPr/>
        </p:nvSpPr>
        <p:spPr>
          <a:xfrm>
            <a:off x="10791271" y="315762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5E9FFF-A575-AF41-B38E-B2727B1DEC1B}"/>
              </a:ext>
            </a:extLst>
          </p:cNvPr>
          <p:cNvSpPr txBox="1"/>
          <p:nvPr/>
        </p:nvSpPr>
        <p:spPr>
          <a:xfrm>
            <a:off x="3468414" y="2333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3789E3-9D04-3249-A84D-B65AA2E792BB}"/>
              </a:ext>
            </a:extLst>
          </p:cNvPr>
          <p:cNvSpPr txBox="1"/>
          <p:nvPr/>
        </p:nvSpPr>
        <p:spPr>
          <a:xfrm>
            <a:off x="10891983" y="35422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947936-A47A-3943-8D1E-3F17A0ADDE70}"/>
              </a:ext>
            </a:extLst>
          </p:cNvPr>
          <p:cNvSpPr txBox="1"/>
          <p:nvPr/>
        </p:nvSpPr>
        <p:spPr>
          <a:xfrm>
            <a:off x="641366" y="35825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15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15</cp:revision>
  <dcterms:created xsi:type="dcterms:W3CDTF">2020-04-07T10:29:02Z</dcterms:created>
  <dcterms:modified xsi:type="dcterms:W3CDTF">2020-05-02T13:46:03Z</dcterms:modified>
</cp:coreProperties>
</file>