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592BE2-9A89-5849-9998-11E3F623C4C1}"/>
              </a:ext>
            </a:extLst>
          </p:cNvPr>
          <p:cNvSpPr txBox="1"/>
          <p:nvPr/>
        </p:nvSpPr>
        <p:spPr>
          <a:xfrm>
            <a:off x="2017986" y="17342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3DB00-AC02-094D-875F-95773C09F86A}"/>
              </a:ext>
            </a:extLst>
          </p:cNvPr>
          <p:cNvSpPr txBox="1"/>
          <p:nvPr/>
        </p:nvSpPr>
        <p:spPr>
          <a:xfrm>
            <a:off x="10972800" y="31320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555C62-C7F9-154F-96B9-8DE4C5176AC3}"/>
              </a:ext>
            </a:extLst>
          </p:cNvPr>
          <p:cNvSpPr txBox="1"/>
          <p:nvPr/>
        </p:nvSpPr>
        <p:spPr>
          <a:xfrm>
            <a:off x="809297" y="29218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E12D40-D44C-6D43-B7CB-ECA6349DCC84}"/>
              </a:ext>
            </a:extLst>
          </p:cNvPr>
          <p:cNvSpPr txBox="1"/>
          <p:nvPr/>
        </p:nvSpPr>
        <p:spPr>
          <a:xfrm>
            <a:off x="11046373" y="3501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F71A0-93EF-D449-87C1-EB51B9A6F62A}"/>
              </a:ext>
            </a:extLst>
          </p:cNvPr>
          <p:cNvSpPr txBox="1"/>
          <p:nvPr/>
        </p:nvSpPr>
        <p:spPr>
          <a:xfrm>
            <a:off x="2879834" y="5129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C125BD-8E33-9043-870F-5EAA611DA383}"/>
              </a:ext>
            </a:extLst>
          </p:cNvPr>
          <p:cNvSpPr txBox="1"/>
          <p:nvPr/>
        </p:nvSpPr>
        <p:spPr>
          <a:xfrm>
            <a:off x="9196553" y="5498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424E58-261E-AA43-82F8-EA26B219F976}"/>
              </a:ext>
            </a:extLst>
          </p:cNvPr>
          <p:cNvSpPr txBox="1"/>
          <p:nvPr/>
        </p:nvSpPr>
        <p:spPr>
          <a:xfrm>
            <a:off x="838371" y="3291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D415F-3063-6044-96FC-12AB2A484C7A}"/>
              </a:ext>
            </a:extLst>
          </p:cNvPr>
          <p:cNvSpPr txBox="1"/>
          <p:nvPr/>
        </p:nvSpPr>
        <p:spPr>
          <a:xfrm>
            <a:off x="10917451" y="3307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DEE7FD-8FBE-F543-B9F7-6CBCBD2D5E91}"/>
              </a:ext>
            </a:extLst>
          </p:cNvPr>
          <p:cNvSpPr txBox="1"/>
          <p:nvPr/>
        </p:nvSpPr>
        <p:spPr>
          <a:xfrm>
            <a:off x="3541986" y="36605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AAC77C-B49B-6D40-B442-4D3E289B9EC8}"/>
              </a:ext>
            </a:extLst>
          </p:cNvPr>
          <p:cNvSpPr txBox="1"/>
          <p:nvPr/>
        </p:nvSpPr>
        <p:spPr>
          <a:xfrm>
            <a:off x="10110952" y="31380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793600-A977-6240-B2F7-F39BE232C367}"/>
              </a:ext>
            </a:extLst>
          </p:cNvPr>
          <p:cNvSpPr txBox="1"/>
          <p:nvPr/>
        </p:nvSpPr>
        <p:spPr>
          <a:xfrm>
            <a:off x="3405352" y="218615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49194B-661A-1242-997F-EEA07C8E9FA8}"/>
              </a:ext>
            </a:extLst>
          </p:cNvPr>
          <p:cNvSpPr txBox="1"/>
          <p:nvPr/>
        </p:nvSpPr>
        <p:spPr>
          <a:xfrm>
            <a:off x="11194092" y="3429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0F8EE2-C2E8-3349-8105-FD7F9E1B69EA}"/>
              </a:ext>
            </a:extLst>
          </p:cNvPr>
          <p:cNvSpPr txBox="1"/>
          <p:nvPr/>
        </p:nvSpPr>
        <p:spPr>
          <a:xfrm>
            <a:off x="3310993" y="448791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9AD646-E548-2D40-95DA-52B76334CB1F}"/>
              </a:ext>
            </a:extLst>
          </p:cNvPr>
          <p:cNvSpPr txBox="1"/>
          <p:nvPr/>
        </p:nvSpPr>
        <p:spPr>
          <a:xfrm>
            <a:off x="11166417" y="312304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⑭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3E42BA-A875-E245-B9D4-8579A3FC99B0}"/>
              </a:ext>
            </a:extLst>
          </p:cNvPr>
          <p:cNvSpPr txBox="1"/>
          <p:nvPr/>
        </p:nvSpPr>
        <p:spPr>
          <a:xfrm>
            <a:off x="578304" y="356679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DE534B0-08BD-2741-9B33-0E0E2461AE25}"/>
              </a:ext>
            </a:extLst>
          </p:cNvPr>
          <p:cNvSpPr txBox="1"/>
          <p:nvPr/>
        </p:nvSpPr>
        <p:spPr>
          <a:xfrm>
            <a:off x="493986" y="48347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F82AD49-248B-4048-9117-AA86351C2261}"/>
              </a:ext>
            </a:extLst>
          </p:cNvPr>
          <p:cNvSpPr txBox="1"/>
          <p:nvPr/>
        </p:nvSpPr>
        <p:spPr>
          <a:xfrm>
            <a:off x="1807779" y="40464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13</cp:revision>
  <dcterms:created xsi:type="dcterms:W3CDTF">2020-04-07T10:29:02Z</dcterms:created>
  <dcterms:modified xsi:type="dcterms:W3CDTF">2020-05-02T13:55:20Z</dcterms:modified>
</cp:coreProperties>
</file>