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53673-4DF9-B949-B676-B11115487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B06918-5030-DC4B-B566-572E5F47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D04D4-3135-3943-89B0-B41B7B00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B3903-A146-6A40-ACDD-02B5644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5771B-8B68-A240-9937-3A8C384A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96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24D62-7D67-6C4B-8C3C-ED6EA68B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FF6E3-951A-FC44-8BF7-671D2CA9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E2B4-72B9-EC40-A11D-FEB833A5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643B3-F5DF-6944-BBC3-7677B016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D27EA-FCED-2948-A45F-04E788DC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3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C84291-9874-7145-AFF5-B3F6DDC90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DDE67-4514-C844-9D78-21463CE1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2680B-5829-4D44-A93A-1D445813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79F6B-E17E-DC4E-8E7F-3D9BB29C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9E61-D1E7-904B-9C7A-380EF2AB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1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C659C-BB10-7942-8D4E-24D5E40E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19CB1-52CA-9A49-A80F-F595437C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03336-2B7A-3747-8B4A-128B2D90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D29BF-A047-0F44-A1EA-55B04D72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D1DA-3E85-5A45-8EC1-19C07892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B2D97-3601-5840-80F2-AF5B9B2A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C02C8-72C3-E844-9EF2-43CA2402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4FBCE-C014-B34E-A11D-5FD8049E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4D210-F6D0-0B4D-89E9-A9EF3C79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ADF8C-784D-914E-8135-2BA191EC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955E-9EA7-4242-B56E-120359E1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A333B-6F24-9D45-B416-CB508406C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E9E01-BC63-FE48-B0CE-601873CE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9F57D-35DF-5241-963C-C90DD3A5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7A636-2D07-954E-BC9E-E297A580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8B1C3-FDDA-D54F-8864-B0E68434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1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8F4F0-5744-D14B-99F9-DCCADB50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0613C0-5FB4-4844-8387-E6923442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1F4A7-EF43-A44A-9617-E0FC7877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8D460-8B97-754B-A8D7-8C5C8B1D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7624F4-76A7-8E49-97D2-05796C20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6010EB-E8F9-8A49-B10F-11BFDC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6155CA-8579-5B4A-B105-2C4F67F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3BDB63-C325-EE48-B198-CFE5DDB5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7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61DE8-F956-B840-8278-4C4C9337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C9F12-B4A7-604C-97CC-F5BF0729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4BEF6-D870-4A4B-B9DD-CBFAA3D6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DC44E-3922-A848-8E29-0F67C7C4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97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211934-A188-B44E-AFCB-EE263803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A1846-3151-B44E-A1AA-D77AE989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2961C5-2082-BF49-92E0-CAA3B135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5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723A-2358-0444-9841-A0BC83B6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89DE6-5ED4-9143-8EF6-E196AB8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06144-6D37-E346-A1D7-17BF23BC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5CC99-3DD5-B344-89DB-34B8127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D03F1-CFBE-244D-AC2F-975C6199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B46AF-2E2A-A442-8635-A3427592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87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E775-D776-B54F-A1AB-FB0D566F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6E17C-6DB9-C649-91AC-A4D6336A1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6CAED-960E-C24E-A635-B3C90640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99632-1BFD-2644-88C5-7964BCB1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AB264-1DDA-E44E-B42B-D21AE8E1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AF79C-4D2E-EB4B-A0C4-2355EA17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5BDAA1-6F32-3D49-A303-4A7B4879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465BE-8CEE-DD43-8004-C2B39264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100F6-288E-CB40-BFE5-9B68531F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465A7-9180-244D-9239-CC6F0CD68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594FB-B1DB-E445-A849-37346C1CC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14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B6E5599-B067-F846-8399-482A26C04750}"/>
              </a:ext>
            </a:extLst>
          </p:cNvPr>
          <p:cNvSpPr txBox="1"/>
          <p:nvPr/>
        </p:nvSpPr>
        <p:spPr>
          <a:xfrm>
            <a:off x="2301766" y="15765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3B46B4-4740-8F43-8DF0-B59CF63F9C60}"/>
              </a:ext>
            </a:extLst>
          </p:cNvPr>
          <p:cNvSpPr txBox="1"/>
          <p:nvPr/>
        </p:nvSpPr>
        <p:spPr>
          <a:xfrm>
            <a:off x="1229710" y="37311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0B82D-D613-8647-8728-B4BCEEBE0E55}"/>
              </a:ext>
            </a:extLst>
          </p:cNvPr>
          <p:cNvSpPr txBox="1"/>
          <p:nvPr/>
        </p:nvSpPr>
        <p:spPr>
          <a:xfrm>
            <a:off x="8807669" y="14188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A2F186-E077-3545-8998-25C1A299ACDE}"/>
              </a:ext>
            </a:extLst>
          </p:cNvPr>
          <p:cNvSpPr txBox="1"/>
          <p:nvPr/>
        </p:nvSpPr>
        <p:spPr>
          <a:xfrm>
            <a:off x="11119945" y="43617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E5AEC4-5AEF-F243-98F7-809AE3A12C5E}"/>
              </a:ext>
            </a:extLst>
          </p:cNvPr>
          <p:cNvSpPr txBox="1"/>
          <p:nvPr/>
        </p:nvSpPr>
        <p:spPr>
          <a:xfrm>
            <a:off x="2837794" y="52026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840661-98C8-8249-8800-B87B51E9E85E}"/>
              </a:ext>
            </a:extLst>
          </p:cNvPr>
          <p:cNvSpPr txBox="1"/>
          <p:nvPr/>
        </p:nvSpPr>
        <p:spPr>
          <a:xfrm>
            <a:off x="2509515" y="548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5C70C6-17F2-8F4E-ACDC-040711A03796}"/>
              </a:ext>
            </a:extLst>
          </p:cNvPr>
          <p:cNvSpPr txBox="1"/>
          <p:nvPr/>
        </p:nvSpPr>
        <p:spPr>
          <a:xfrm>
            <a:off x="704193" y="30164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D67322-DE2E-A041-A83B-57BF8AE50E52}"/>
              </a:ext>
            </a:extLst>
          </p:cNvPr>
          <p:cNvSpPr txBox="1"/>
          <p:nvPr/>
        </p:nvSpPr>
        <p:spPr>
          <a:xfrm>
            <a:off x="11067393" y="35419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⑧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153E32-1D4C-324D-AE00-B8AE3A4C6DE8}"/>
              </a:ext>
            </a:extLst>
          </p:cNvPr>
          <p:cNvSpPr txBox="1"/>
          <p:nvPr/>
        </p:nvSpPr>
        <p:spPr>
          <a:xfrm>
            <a:off x="8513379" y="18422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⑨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FF9556-E7A6-7841-A559-E3E5047B01AC}"/>
              </a:ext>
            </a:extLst>
          </p:cNvPr>
          <p:cNvSpPr txBox="1"/>
          <p:nvPr/>
        </p:nvSpPr>
        <p:spPr>
          <a:xfrm>
            <a:off x="922452" y="33257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⑩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45AB4F-B0C8-CE47-B6E6-0923DA52B516}"/>
              </a:ext>
            </a:extLst>
          </p:cNvPr>
          <p:cNvSpPr txBox="1"/>
          <p:nvPr/>
        </p:nvSpPr>
        <p:spPr>
          <a:xfrm>
            <a:off x="767724" y="320113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⑫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924AC9-496E-ED48-8EBE-7BF63C813835}"/>
              </a:ext>
            </a:extLst>
          </p:cNvPr>
          <p:cNvSpPr txBox="1"/>
          <p:nvPr/>
        </p:nvSpPr>
        <p:spPr>
          <a:xfrm>
            <a:off x="536731" y="410050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⑭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E275C6-17A0-6E40-80C6-3926296D31D0}"/>
              </a:ext>
            </a:extLst>
          </p:cNvPr>
          <p:cNvSpPr txBox="1"/>
          <p:nvPr/>
        </p:nvSpPr>
        <p:spPr>
          <a:xfrm>
            <a:off x="10951779" y="313208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⑮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C2E92C-354C-2C4B-B10B-34B303332556}"/>
              </a:ext>
            </a:extLst>
          </p:cNvPr>
          <p:cNvSpPr txBox="1"/>
          <p:nvPr/>
        </p:nvSpPr>
        <p:spPr>
          <a:xfrm>
            <a:off x="3030118" y="491884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⑯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63358E-952C-A941-B6EC-542920A8AEE5}"/>
              </a:ext>
            </a:extLst>
          </p:cNvPr>
          <p:cNvSpPr txBox="1"/>
          <p:nvPr/>
        </p:nvSpPr>
        <p:spPr>
          <a:xfrm>
            <a:off x="8660524" y="50344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㉑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89C39A-81B6-5D42-B4D7-4744F8C09084}"/>
              </a:ext>
            </a:extLst>
          </p:cNvPr>
          <p:cNvSpPr txBox="1"/>
          <p:nvPr/>
        </p:nvSpPr>
        <p:spPr>
          <a:xfrm>
            <a:off x="10912196" y="33272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㉒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50147FE-4D2E-8A4B-8CA4-06C46CA82D20}"/>
              </a:ext>
            </a:extLst>
          </p:cNvPr>
          <p:cNvSpPr txBox="1"/>
          <p:nvPr/>
        </p:nvSpPr>
        <p:spPr>
          <a:xfrm>
            <a:off x="562198" y="44698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㉓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F686E5A-0BAE-F34C-8C3B-CBDDBC2BC3FD}"/>
              </a:ext>
            </a:extLst>
          </p:cNvPr>
          <p:cNvSpPr txBox="1"/>
          <p:nvPr/>
        </p:nvSpPr>
        <p:spPr>
          <a:xfrm>
            <a:off x="10342180" y="5360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㉔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E9B1B3B-8511-604E-A148-C1C3C034E2D2}"/>
              </a:ext>
            </a:extLst>
          </p:cNvPr>
          <p:cNvSpPr txBox="1"/>
          <p:nvPr/>
        </p:nvSpPr>
        <p:spPr>
          <a:xfrm>
            <a:off x="1252954" y="33858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㉕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CEB09BE-F8A9-4840-8641-8DB471983FC7}"/>
              </a:ext>
            </a:extLst>
          </p:cNvPr>
          <p:cNvSpPr txBox="1"/>
          <p:nvPr/>
        </p:nvSpPr>
        <p:spPr>
          <a:xfrm>
            <a:off x="10826125" y="35419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1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20</Words>
  <Application>Microsoft Macintosh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T117435</dc:creator>
  <cp:lastModifiedBy>T117435</cp:lastModifiedBy>
  <cp:revision>14</cp:revision>
  <dcterms:created xsi:type="dcterms:W3CDTF">2020-04-07T10:29:02Z</dcterms:created>
  <dcterms:modified xsi:type="dcterms:W3CDTF">2020-05-02T14:09:21Z</dcterms:modified>
</cp:coreProperties>
</file>