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626BDC-071B-EA4C-B884-E1651B7BFB7F}"/>
              </a:ext>
            </a:extLst>
          </p:cNvPr>
          <p:cNvSpPr txBox="1"/>
          <p:nvPr/>
        </p:nvSpPr>
        <p:spPr>
          <a:xfrm>
            <a:off x="1471448" y="2774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0766BE-4E6A-DE45-9A5E-257FDC29C74F}"/>
              </a:ext>
            </a:extLst>
          </p:cNvPr>
          <p:cNvSpPr txBox="1"/>
          <p:nvPr/>
        </p:nvSpPr>
        <p:spPr>
          <a:xfrm>
            <a:off x="1355834" y="2959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45824-C29D-8344-8F2C-81614FADF4D3}"/>
              </a:ext>
            </a:extLst>
          </p:cNvPr>
          <p:cNvSpPr txBox="1"/>
          <p:nvPr/>
        </p:nvSpPr>
        <p:spPr>
          <a:xfrm>
            <a:off x="620110" y="3552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65715-1DA3-B84E-B35A-CB8FF6A1AB94}"/>
              </a:ext>
            </a:extLst>
          </p:cNvPr>
          <p:cNvSpPr txBox="1"/>
          <p:nvPr/>
        </p:nvSpPr>
        <p:spPr>
          <a:xfrm>
            <a:off x="11067393" y="3563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8A940-9258-F948-A624-E4A7F3AB0CCD}"/>
              </a:ext>
            </a:extLst>
          </p:cNvPr>
          <p:cNvSpPr txBox="1"/>
          <p:nvPr/>
        </p:nvSpPr>
        <p:spPr>
          <a:xfrm>
            <a:off x="620110" y="39323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E5F05-200A-D142-AD55-51422481B05E}"/>
              </a:ext>
            </a:extLst>
          </p:cNvPr>
          <p:cNvSpPr txBox="1"/>
          <p:nvPr/>
        </p:nvSpPr>
        <p:spPr>
          <a:xfrm>
            <a:off x="8135007" y="32582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D4A3-385E-F24A-97AD-CB3852ECEA65}"/>
              </a:ext>
            </a:extLst>
          </p:cNvPr>
          <p:cNvSpPr txBox="1"/>
          <p:nvPr/>
        </p:nvSpPr>
        <p:spPr>
          <a:xfrm>
            <a:off x="10651895" y="8092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E42AE-6EE4-1546-A13F-212190D3E30D}"/>
              </a:ext>
            </a:extLst>
          </p:cNvPr>
          <p:cNvSpPr txBox="1"/>
          <p:nvPr/>
        </p:nvSpPr>
        <p:spPr>
          <a:xfrm>
            <a:off x="11077903" y="3069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83708D-9A86-F940-9CDE-FBC7A6B2B1DE}"/>
              </a:ext>
            </a:extLst>
          </p:cNvPr>
          <p:cNvSpPr txBox="1"/>
          <p:nvPr/>
        </p:nvSpPr>
        <p:spPr>
          <a:xfrm>
            <a:off x="2438400" y="554946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3CFF76-81C7-254E-9B41-2E08DC64B83B}"/>
              </a:ext>
            </a:extLst>
          </p:cNvPr>
          <p:cNvSpPr txBox="1"/>
          <p:nvPr/>
        </p:nvSpPr>
        <p:spPr>
          <a:xfrm>
            <a:off x="10836166" y="32443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2C356F-5240-2342-883C-35A2CAE5DB26}"/>
              </a:ext>
            </a:extLst>
          </p:cNvPr>
          <p:cNvSpPr txBox="1"/>
          <p:nvPr/>
        </p:nvSpPr>
        <p:spPr>
          <a:xfrm>
            <a:off x="2438400" y="108629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2020-05-02T14:15:36Z</dcterms:modified>
</cp:coreProperties>
</file>