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8EF37-1DDA-7B48-A801-37C339194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DD3F5-C23D-9043-972C-EA3C956BF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19CC7-C9B6-C242-B2A8-0B8F668A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FC842-ED5A-694D-B739-6AE7043C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E3075-2C3E-9F48-ABE8-C8704F0E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77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37CCC-1E07-A240-9E0A-D0AE5EC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22282-AC9E-0047-86C4-AB795D0F2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8C548-B99E-874E-BC0B-8D423BEB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33D6E-0284-8C44-996B-7FAA31B5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48D94-B710-ED49-8F14-00E2FD0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4C84B-313A-974D-9564-FE73EF102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A38D3-1BAF-D249-9E0C-7A7CEFA6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9EC06-A3A3-3E4E-8E67-71469E57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3785D-E0E2-6943-A599-69CFAB0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88A9-937C-8644-B70E-4F7BFCCA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6779-4F9A-3E40-A305-24C0CEDE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301CB-8A8D-A641-AD6E-54E78958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4F8B-3357-0D47-86CB-5829F949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321E-B476-3742-9132-C7093AE7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BB798-E7D0-2A4F-ACF2-2DECFBF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8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749B-E1ED-0E48-913A-69275850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4CBA8-F945-F043-BC11-B58EADC2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D344A-B6E9-AA4B-B48F-EBCA9E8E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AEC14-E4C8-1C4D-9B0C-5EB6224E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C58DF-86F2-2F43-9952-1162B165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1A88F-7C55-3743-ACB7-1676C362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0496F-86BA-F14F-98F6-2F94D8044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77939-E980-0043-862D-564C464D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CD2CE-C06C-E44F-8087-141A7F45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7D85C-2013-CF43-984A-ED8A13F9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38AAC-5602-DF4E-A72F-7E3BF08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9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93078-F969-FD44-8854-1DAC253D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DDADB-E3FB-914B-BA67-55717EC0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D432D-8F13-054D-A075-E099118F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310FD8-DAD3-EE47-83FA-0764AADA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30932-2118-A94A-9F38-3F324CF7F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E49FA-B63A-C443-8AED-A8FFF7D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5FBC92-23E9-4E47-AE5C-29A3A99A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2ECCFD-CAAC-2440-AAC1-F02E6BD5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6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2609-6230-304B-A26E-A60FAE0E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A1A8A-1FEA-724B-BB47-92F7DFE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62BEE-C9FE-4C4D-AD9C-0B8FB458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6B0DB-A683-3249-830B-AA80CF3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7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3DAAD-D605-7E44-9BB0-FB2A0D6E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BB7F6-2EEF-2E4F-9181-F4173E8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52CF0-EF35-3845-8C6A-4AA53F91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520C-9E8D-764A-BD86-E3FB5F9F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008B2-FF55-0140-8DCF-DBA2A9E7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2B306-7F51-154D-8509-A716F9C0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D8B24-4404-414B-8C8B-86CBCBFB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18960-696E-A445-8635-4AAF03A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509F0-ECD8-2148-AE10-F599660D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60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2460-ABEA-324D-96A5-7A564D4C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59646A-5305-DF43-BF38-E265A9393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8B391-B0E2-DE4C-98FA-83323A8A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67C1C-CA38-A04E-8DEA-73AD43D1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5E0A-DB58-EC41-B396-0D4C9A3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6E9DB-6E3A-A945-95A2-EED2611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02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C39F0-878C-AD40-A71A-84844F1D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41C84-04A8-CF49-958E-2C062F84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77227-FAF4-7C44-92AD-0B3F7E2EA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9C6ED-3F51-9A45-BA67-988DD43F547E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E9AA6-84D2-EC4B-A71F-7EFD72325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02BB6-E795-D34D-9DE6-74E2F9B2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0258-937B-D14A-8035-6F6CD4BBA4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29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C121CE-C3D7-6A4A-93D5-395949F0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17" y="293076"/>
            <a:ext cx="12192000" cy="656492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FDB3F44-9957-834A-A522-3340FAE2D4C1}"/>
              </a:ext>
            </a:extLst>
          </p:cNvPr>
          <p:cNvSpPr/>
          <p:nvPr/>
        </p:nvSpPr>
        <p:spPr>
          <a:xfrm>
            <a:off x="1154934" y="3312404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95AAD4B-DE23-AF47-9156-8EE5F80CCD23}"/>
              </a:ext>
            </a:extLst>
          </p:cNvPr>
          <p:cNvSpPr/>
          <p:nvPr/>
        </p:nvSpPr>
        <p:spPr>
          <a:xfrm>
            <a:off x="11274845" y="737211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6E88A5-0519-8745-9B04-EE8C2437AB14}"/>
              </a:ext>
            </a:extLst>
          </p:cNvPr>
          <p:cNvSpPr/>
          <p:nvPr/>
        </p:nvSpPr>
        <p:spPr>
          <a:xfrm>
            <a:off x="1441833" y="3462050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84ED56-7D07-4249-942F-523B88177FCE}"/>
              </a:ext>
            </a:extLst>
          </p:cNvPr>
          <p:cNvSpPr/>
          <p:nvPr/>
        </p:nvSpPr>
        <p:spPr>
          <a:xfrm>
            <a:off x="10803875" y="3778786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25D9EE-4C6D-FA48-B117-17F741D011C3}"/>
              </a:ext>
            </a:extLst>
          </p:cNvPr>
          <p:cNvSpPr/>
          <p:nvPr/>
        </p:nvSpPr>
        <p:spPr>
          <a:xfrm>
            <a:off x="1262349" y="3611696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D2ACB8-5C9A-BE43-8327-78B20086AEE1}"/>
              </a:ext>
            </a:extLst>
          </p:cNvPr>
          <p:cNvSpPr/>
          <p:nvPr/>
        </p:nvSpPr>
        <p:spPr>
          <a:xfrm>
            <a:off x="1388125" y="3627303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633A68-7927-5D42-9518-3DD82437B955}"/>
              </a:ext>
            </a:extLst>
          </p:cNvPr>
          <p:cNvSpPr/>
          <p:nvPr/>
        </p:nvSpPr>
        <p:spPr>
          <a:xfrm>
            <a:off x="9832554" y="3495100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09A62B-DCF4-334D-BDD0-A3899605EC00}"/>
              </a:ext>
            </a:extLst>
          </p:cNvPr>
          <p:cNvSpPr/>
          <p:nvPr/>
        </p:nvSpPr>
        <p:spPr>
          <a:xfrm>
            <a:off x="1082865" y="3772359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5AE3E29-161A-444A-A60C-A31E6533E45D}"/>
              </a:ext>
            </a:extLst>
          </p:cNvPr>
          <p:cNvSpPr/>
          <p:nvPr/>
        </p:nvSpPr>
        <p:spPr>
          <a:xfrm>
            <a:off x="2700508" y="5632373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9E688A-1630-0743-822B-816BD44DB1C1}"/>
              </a:ext>
            </a:extLst>
          </p:cNvPr>
          <p:cNvSpPr txBox="1"/>
          <p:nvPr/>
        </p:nvSpPr>
        <p:spPr>
          <a:xfrm>
            <a:off x="2643017" y="56020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10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9D52E88-8C8A-7F47-AC99-C39D9B3C71AA}"/>
              </a:ext>
            </a:extLst>
          </p:cNvPr>
          <p:cNvSpPr/>
          <p:nvPr/>
        </p:nvSpPr>
        <p:spPr>
          <a:xfrm>
            <a:off x="7142602" y="4011977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1DBF591-FF99-B947-8B0E-F9096285EDD7}"/>
              </a:ext>
            </a:extLst>
          </p:cNvPr>
          <p:cNvSpPr/>
          <p:nvPr/>
        </p:nvSpPr>
        <p:spPr>
          <a:xfrm>
            <a:off x="10983359" y="3720948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F53847-855D-6C47-B801-89C31A291F2E}"/>
              </a:ext>
            </a:extLst>
          </p:cNvPr>
          <p:cNvSpPr txBox="1"/>
          <p:nvPr/>
        </p:nvSpPr>
        <p:spPr>
          <a:xfrm>
            <a:off x="10925868" y="37063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586B084-4923-A04F-97A5-EE9E101D47BC}"/>
              </a:ext>
            </a:extLst>
          </p:cNvPr>
          <p:cNvSpPr/>
          <p:nvPr/>
        </p:nvSpPr>
        <p:spPr>
          <a:xfrm>
            <a:off x="921743" y="3160004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33502C-CA13-EE40-BC18-F2DCB509D4C7}"/>
              </a:ext>
            </a:extLst>
          </p:cNvPr>
          <p:cNvSpPr txBox="1"/>
          <p:nvPr/>
        </p:nvSpPr>
        <p:spPr>
          <a:xfrm>
            <a:off x="881172" y="314852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2CD5B37-FB52-594A-A8E1-48CD944119A6}"/>
              </a:ext>
            </a:extLst>
          </p:cNvPr>
          <p:cNvSpPr/>
          <p:nvPr/>
        </p:nvSpPr>
        <p:spPr>
          <a:xfrm>
            <a:off x="1621316" y="4938898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F524B7-3FDA-DA40-8E8B-D3AF064CEB1A}"/>
              </a:ext>
            </a:extLst>
          </p:cNvPr>
          <p:cNvSpPr txBox="1"/>
          <p:nvPr/>
        </p:nvSpPr>
        <p:spPr>
          <a:xfrm>
            <a:off x="1563825" y="492847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2D73457-155B-4442-80F7-9CED34A00EEF}"/>
              </a:ext>
            </a:extLst>
          </p:cNvPr>
          <p:cNvSpPr/>
          <p:nvPr/>
        </p:nvSpPr>
        <p:spPr>
          <a:xfrm>
            <a:off x="10629680" y="3031931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A1E006-5437-264F-9253-481A98BD9F46}"/>
              </a:ext>
            </a:extLst>
          </p:cNvPr>
          <p:cNvSpPr txBox="1"/>
          <p:nvPr/>
        </p:nvSpPr>
        <p:spPr>
          <a:xfrm>
            <a:off x="10572189" y="302150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B7C901B-5156-234F-A9EF-A1E163622EE4}"/>
              </a:ext>
            </a:extLst>
          </p:cNvPr>
          <p:cNvSpPr/>
          <p:nvPr/>
        </p:nvSpPr>
        <p:spPr>
          <a:xfrm>
            <a:off x="10781225" y="3562319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0EE47EA-8981-A34C-AA15-E13E83AC7D0B}"/>
              </a:ext>
            </a:extLst>
          </p:cNvPr>
          <p:cNvSpPr txBox="1"/>
          <p:nvPr/>
        </p:nvSpPr>
        <p:spPr>
          <a:xfrm>
            <a:off x="10723734" y="3551892"/>
            <a:ext cx="34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14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A097E6C-6F75-3541-B400-933AA860B0EC}"/>
              </a:ext>
            </a:extLst>
          </p:cNvPr>
          <p:cNvSpPr/>
          <p:nvPr/>
        </p:nvSpPr>
        <p:spPr>
          <a:xfrm>
            <a:off x="1028244" y="3523820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E8BD87-C8EB-E84D-B000-7F4C2B6EC151}"/>
              </a:ext>
            </a:extLst>
          </p:cNvPr>
          <p:cNvSpPr txBox="1"/>
          <p:nvPr/>
        </p:nvSpPr>
        <p:spPr>
          <a:xfrm>
            <a:off x="970753" y="35133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15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81FE252-BD15-214F-B116-B395FEC63BE7}"/>
              </a:ext>
            </a:extLst>
          </p:cNvPr>
          <p:cNvSpPr/>
          <p:nvPr/>
        </p:nvSpPr>
        <p:spPr>
          <a:xfrm>
            <a:off x="3724970" y="3510707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A83A2D-0877-CA41-9D4E-F21D5A4D61BF}"/>
              </a:ext>
            </a:extLst>
          </p:cNvPr>
          <p:cNvSpPr txBox="1"/>
          <p:nvPr/>
        </p:nvSpPr>
        <p:spPr>
          <a:xfrm>
            <a:off x="3667479" y="350028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16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D38338F-A3A4-9F4D-A055-62302F67611D}"/>
              </a:ext>
            </a:extLst>
          </p:cNvPr>
          <p:cNvSpPr/>
          <p:nvPr/>
        </p:nvSpPr>
        <p:spPr>
          <a:xfrm>
            <a:off x="11062723" y="3428999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A41F71-BB22-0948-A819-F12C34B87293}"/>
              </a:ext>
            </a:extLst>
          </p:cNvPr>
          <p:cNvSpPr txBox="1"/>
          <p:nvPr/>
        </p:nvSpPr>
        <p:spPr>
          <a:xfrm>
            <a:off x="11005232" y="34185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17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FE673BD-4959-5142-826C-826F6A96D4F3}"/>
              </a:ext>
            </a:extLst>
          </p:cNvPr>
          <p:cNvSpPr/>
          <p:nvPr/>
        </p:nvSpPr>
        <p:spPr>
          <a:xfrm>
            <a:off x="2430487" y="5782349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30ECAC-865D-0645-860A-7F30C151C4B0}"/>
              </a:ext>
            </a:extLst>
          </p:cNvPr>
          <p:cNvSpPr txBox="1"/>
          <p:nvPr/>
        </p:nvSpPr>
        <p:spPr>
          <a:xfrm>
            <a:off x="2372996" y="57719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18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238B1E9-1EE4-E747-8B0E-9477E2D188B8}"/>
              </a:ext>
            </a:extLst>
          </p:cNvPr>
          <p:cNvSpPr/>
          <p:nvPr/>
        </p:nvSpPr>
        <p:spPr>
          <a:xfrm>
            <a:off x="10942218" y="3192693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81DDE0-4AD4-3440-A487-492FC8DECE71}"/>
              </a:ext>
            </a:extLst>
          </p:cNvPr>
          <p:cNvSpPr txBox="1"/>
          <p:nvPr/>
        </p:nvSpPr>
        <p:spPr>
          <a:xfrm>
            <a:off x="10884727" y="318226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19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A52E39D-EBEE-704E-95AE-60449078916B}"/>
              </a:ext>
            </a:extLst>
          </p:cNvPr>
          <p:cNvSpPr/>
          <p:nvPr/>
        </p:nvSpPr>
        <p:spPr>
          <a:xfrm>
            <a:off x="2139805" y="2749422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60E79E-238D-564F-B8E6-26E32D9161FA}"/>
              </a:ext>
            </a:extLst>
          </p:cNvPr>
          <p:cNvSpPr txBox="1"/>
          <p:nvPr/>
        </p:nvSpPr>
        <p:spPr>
          <a:xfrm>
            <a:off x="2082314" y="2738995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20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042291D-EF7D-7443-A35D-A990BFFA4098}"/>
              </a:ext>
            </a:extLst>
          </p:cNvPr>
          <p:cNvSpPr/>
          <p:nvPr/>
        </p:nvSpPr>
        <p:spPr>
          <a:xfrm>
            <a:off x="10946127" y="743768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A8F913A-DE3A-194F-A794-756AEBAB5715}"/>
              </a:ext>
            </a:extLst>
          </p:cNvPr>
          <p:cNvSpPr txBox="1"/>
          <p:nvPr/>
        </p:nvSpPr>
        <p:spPr>
          <a:xfrm>
            <a:off x="10888636" y="73334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870BE39-D583-5E49-8184-D8E891275271}"/>
              </a:ext>
            </a:extLst>
          </p:cNvPr>
          <p:cNvSpPr/>
          <p:nvPr/>
        </p:nvSpPr>
        <p:spPr>
          <a:xfrm>
            <a:off x="10426849" y="3214297"/>
            <a:ext cx="233191" cy="23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7241D-ADEA-9C4C-A801-C6F73F73BEDF}"/>
              </a:ext>
            </a:extLst>
          </p:cNvPr>
          <p:cNvSpPr txBox="1"/>
          <p:nvPr/>
        </p:nvSpPr>
        <p:spPr>
          <a:xfrm>
            <a:off x="10369358" y="320387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8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8</cp:revision>
  <dcterms:created xsi:type="dcterms:W3CDTF">2020-04-06T09:29:54Z</dcterms:created>
  <dcterms:modified xsi:type="dcterms:W3CDTF">2020-04-06T11:32:37Z</dcterms:modified>
</cp:coreProperties>
</file>