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5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24A26-B07D-DC43-A5D9-393E9D3FB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DE26B6-5249-7A4C-8E8F-9B5E01899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4D1654-1D79-8A4C-95C5-89F845E7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6450-FD61-DF4C-A0EA-73BD28A35855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E4C49E-D1A7-FC4B-A7A1-BF4D5E96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592F2-DFF8-8F42-ADF1-83E40982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AC47-80EE-384E-8B3D-8BAF020693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845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9C596-8534-B74C-950B-5431714E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EC7D7F-F840-AD44-B5AE-4662ACA8A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1A27C0-6CC2-7149-91D9-8C95894F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6450-FD61-DF4C-A0EA-73BD28A35855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AE8B31-5024-8741-BDA4-829366C78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A5F097-38AE-CC4A-9994-097FBE22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AC47-80EE-384E-8B3D-8BAF020693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11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429774-3979-B843-AE7D-DD5334261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354411-87CE-324C-96A1-389240EEF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B69508-8901-8247-BF8C-2BA3FEE3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6450-FD61-DF4C-A0EA-73BD28A35855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26C082-175A-2245-A0BC-4C78D7FE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D4CD90-D3B0-9F4F-9B0F-C5BB006C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AC47-80EE-384E-8B3D-8BAF020693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595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DA15B-DFA4-2D4F-97C7-DDC5F83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5091A8-1526-A040-98B8-7AC986C56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791EF-A609-F349-B096-8F887E6B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6450-FD61-DF4C-A0EA-73BD28A35855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48E63-F50F-1443-944C-E13F08B8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13814-3B15-3346-9AE2-DA0C6B4BA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AC47-80EE-384E-8B3D-8BAF020693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40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B6BAB-7DB5-2445-809C-C239F5F8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E09BA9-869D-1D4A-8B8B-DEB42D027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0A7C5-17B6-904C-BE80-75FC1DF3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6450-FD61-DF4C-A0EA-73BD28A35855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C67582-3008-AF4D-9962-3CBF75CC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BC7293-B915-BD45-8D61-EC60C66B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AC47-80EE-384E-8B3D-8BAF020693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777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5D809-B981-F149-9A60-0941C56A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8C43A3-8D17-DF44-A082-778D5548E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562277-DE16-4C48-8B88-8AB401EC7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9DA101-2946-7B4A-8122-1211D9EA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6450-FD61-DF4C-A0EA-73BD28A35855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DD9D65-4539-C348-A87A-3492A7D57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8EBFA6-ADBF-C241-8A41-A625D15E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AC47-80EE-384E-8B3D-8BAF020693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112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DB774-971D-CF43-9914-D432B48B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5401AB-376A-CB46-B9F4-2E21BDF68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C6F3DE-BA0B-D249-944E-BD4068839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8B49E0-FE2F-8449-A6A6-52C0223B5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241D25-6483-A940-81CB-E58DE3C15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B80C4F-0CF8-9642-9D24-A1D74C56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6450-FD61-DF4C-A0EA-73BD28A35855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4BE98D-00FC-C444-AC72-34868163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796550-C29D-CE4E-A0B8-E095F6CA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AC47-80EE-384E-8B3D-8BAF020693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145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5CFD1-7C6A-7345-B449-C4EAC4A30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B281C5-CAC6-0747-A74F-8253AECF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6450-FD61-DF4C-A0EA-73BD28A35855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3F9B2F-810E-C749-B43E-DA9E0C32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1F60F5-3C50-264F-AAA0-358BB2C1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AC47-80EE-384E-8B3D-8BAF020693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669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53AFCF-0490-C543-A18D-76FA1AED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6450-FD61-DF4C-A0EA-73BD28A35855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4CEA45-A076-3F42-9D20-090328CC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C05342-95B6-8848-A6EB-89183290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AC47-80EE-384E-8B3D-8BAF020693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551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954FF-EA5A-AC40-9F74-A68E6680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E3958-5C9D-A446-9084-21511CF1F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F3D049-380B-A244-B642-6E201CDF3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A89C42-E460-094E-B2E0-DBBCC1661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6450-FD61-DF4C-A0EA-73BD28A35855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C138F3-E5AA-7C4B-AD39-68777581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6CE754-BA17-034D-8258-1C0FBCA8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AC47-80EE-384E-8B3D-8BAF020693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808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E3250-6540-5C4C-B96F-CAE90C092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3CF85F-5E94-FD45-9F0A-EA027B632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E3CAAD-0585-BE4A-B17F-93F48529B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3179BF-63E6-7A48-9ACF-9FCC1F8A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6450-FD61-DF4C-A0EA-73BD28A35855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99BF3B-93CD-9C45-A485-564C6D80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3E5FD5-5055-4B47-A5F9-5F7F679D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AC47-80EE-384E-8B3D-8BAF020693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90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4E3CBC-30FE-3C41-9BA5-DC76C298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499AB3-2A7C-F142-BCD4-0EFC1069A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D71176-6B58-1B4C-8D1D-2E8EB004B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B6450-FD61-DF4C-A0EA-73BD28A35855}" type="datetimeFigureOut">
              <a:rPr kumimoji="1" lang="zh-CN" altLang="en-US" smtClean="0"/>
              <a:t>2020/4/6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AB0419-ABFE-544B-9EEF-E86DF7FE2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BA3585-BE07-E941-B2FC-876F6F28C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DAC47-80EE-384E-8B3D-8BAF020693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670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A449E62-B0E4-ED45-BCBC-22F742987566}"/>
              </a:ext>
            </a:extLst>
          </p:cNvPr>
          <p:cNvSpPr txBox="1"/>
          <p:nvPr/>
        </p:nvSpPr>
        <p:spPr>
          <a:xfrm>
            <a:off x="588580" y="42251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488F0-C52D-CF42-8077-51962A99A949}"/>
              </a:ext>
            </a:extLst>
          </p:cNvPr>
          <p:cNvSpPr txBox="1"/>
          <p:nvPr/>
        </p:nvSpPr>
        <p:spPr>
          <a:xfrm>
            <a:off x="10195034" y="33002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BC8ECE-0C15-2845-9060-1FD17683A1D9}"/>
              </a:ext>
            </a:extLst>
          </p:cNvPr>
          <p:cNvSpPr txBox="1"/>
          <p:nvPr/>
        </p:nvSpPr>
        <p:spPr>
          <a:xfrm>
            <a:off x="1418897" y="40404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9F6A67-363E-FD4E-8CC1-9EDA56F9FF3D}"/>
              </a:ext>
            </a:extLst>
          </p:cNvPr>
          <p:cNvSpPr txBox="1"/>
          <p:nvPr/>
        </p:nvSpPr>
        <p:spPr>
          <a:xfrm>
            <a:off x="11225048" y="1923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④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81A1E3-ADE6-9042-83AC-8EAD441D4070}"/>
              </a:ext>
            </a:extLst>
          </p:cNvPr>
          <p:cNvSpPr txBox="1"/>
          <p:nvPr/>
        </p:nvSpPr>
        <p:spPr>
          <a:xfrm>
            <a:off x="2112580" y="21350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⑤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F3E247F-D3FF-674E-8EB7-F630B8C3D11A}"/>
              </a:ext>
            </a:extLst>
          </p:cNvPr>
          <p:cNvSpPr txBox="1"/>
          <p:nvPr/>
        </p:nvSpPr>
        <p:spPr>
          <a:xfrm>
            <a:off x="704193" y="28483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⑥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28CBE5-BAD1-EC4F-88BB-8FB26A87DD4F}"/>
              </a:ext>
            </a:extLst>
          </p:cNvPr>
          <p:cNvSpPr txBox="1"/>
          <p:nvPr/>
        </p:nvSpPr>
        <p:spPr>
          <a:xfrm>
            <a:off x="288695" y="399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⑦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228A6A-C879-6949-B098-9986574A2731}"/>
              </a:ext>
            </a:extLst>
          </p:cNvPr>
          <p:cNvSpPr txBox="1"/>
          <p:nvPr/>
        </p:nvSpPr>
        <p:spPr>
          <a:xfrm>
            <a:off x="1211148" y="33002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06A4742-9EC3-604E-88F8-6863D7A1457F}"/>
              </a:ext>
            </a:extLst>
          </p:cNvPr>
          <p:cNvSpPr txBox="1"/>
          <p:nvPr/>
        </p:nvSpPr>
        <p:spPr>
          <a:xfrm>
            <a:off x="475423" y="28483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⑩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4CB5E46-BB73-BE4B-87A1-7B46C8B3FE5D}"/>
              </a:ext>
            </a:extLst>
          </p:cNvPr>
          <p:cNvSpPr txBox="1"/>
          <p:nvPr/>
        </p:nvSpPr>
        <p:spPr>
          <a:xfrm>
            <a:off x="10763062" y="331674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⑫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35A4F02-B08C-AD45-AC96-6B05112E1A70}"/>
              </a:ext>
            </a:extLst>
          </p:cNvPr>
          <p:cNvSpPr txBox="1"/>
          <p:nvPr/>
        </p:nvSpPr>
        <p:spPr>
          <a:xfrm>
            <a:off x="796329" y="335206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⑬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305095-9C9A-2F41-9B31-99B212BD5C4D}"/>
              </a:ext>
            </a:extLst>
          </p:cNvPr>
          <p:cNvSpPr txBox="1"/>
          <p:nvPr/>
        </p:nvSpPr>
        <p:spPr>
          <a:xfrm>
            <a:off x="9217573" y="330024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⑭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2F86470-D25A-8C42-A17E-8C2F234B912A}"/>
              </a:ext>
            </a:extLst>
          </p:cNvPr>
          <p:cNvSpPr txBox="1"/>
          <p:nvPr/>
        </p:nvSpPr>
        <p:spPr>
          <a:xfrm>
            <a:off x="8755587" y="515006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⑮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7BA9377-2175-EF42-BDDE-1CF2A9A34357}"/>
              </a:ext>
            </a:extLst>
          </p:cNvPr>
          <p:cNvSpPr txBox="1"/>
          <p:nvPr/>
        </p:nvSpPr>
        <p:spPr>
          <a:xfrm>
            <a:off x="2627586" y="217858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⑯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E8AE035-EF9B-0947-9858-8A457F0B8A51}"/>
              </a:ext>
            </a:extLst>
          </p:cNvPr>
          <p:cNvSpPr txBox="1"/>
          <p:nvPr/>
        </p:nvSpPr>
        <p:spPr>
          <a:xfrm>
            <a:off x="9080937" y="115393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⑲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F2A4BD8-1B44-C941-B347-ACC40D7A1458}"/>
              </a:ext>
            </a:extLst>
          </p:cNvPr>
          <p:cNvSpPr txBox="1"/>
          <p:nvPr/>
        </p:nvSpPr>
        <p:spPr>
          <a:xfrm>
            <a:off x="611824" y="364036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⑱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5D0E27B-705F-A74B-8D3D-BD0AB26C0321}"/>
              </a:ext>
            </a:extLst>
          </p:cNvPr>
          <p:cNvSpPr txBox="1"/>
          <p:nvPr/>
        </p:nvSpPr>
        <p:spPr>
          <a:xfrm>
            <a:off x="3189080" y="18137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09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17</Words>
  <Application>Microsoft Macintosh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T117435</dc:creator>
  <cp:lastModifiedBy>T117435</cp:lastModifiedBy>
  <cp:revision>5</cp:revision>
  <dcterms:created xsi:type="dcterms:W3CDTF">2020-04-06T11:33:04Z</dcterms:created>
  <dcterms:modified xsi:type="dcterms:W3CDTF">2020-04-06T12:32:12Z</dcterms:modified>
</cp:coreProperties>
</file>