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2C4FF-790E-794A-8EA5-1C86BFB29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79306-7D35-1B4D-B7F8-E0FC5613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94F41-9EF8-0C4C-A7B5-43DFB981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81D0F-F70F-6248-A03F-4C84852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195AF-44BF-474A-9AE5-71C569FD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65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EEED7-51BA-7042-AF00-1FAA3860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290922-797D-E046-97B9-7097C8D29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AEB27-9918-3A45-9B7F-CD1D715B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FE882-32CD-4648-8083-DC0714E1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7771-37A4-B042-AECE-9BC9FFA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3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DAF10-2590-BA40-B707-0FEF8F2CE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FF6E9-E27E-9A43-8F20-35A95CFA7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58966-CD01-B743-8F4B-AFA56452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D8CB7-EC01-F046-B9E0-FB05C159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127D1-1F60-E447-811F-33934B96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40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7A4D7-2025-2A45-A4E9-E1E6C175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6D8E-E88C-1540-88CB-9833ECBD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F0B6-51D0-864E-A50D-EE8254AE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5FF46-2CFC-884A-8ACA-D55FF2FB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53326-FF4F-4F4E-8AFB-BB2B311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39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27D0E-C202-644B-A530-1506BA8C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99D28-B3C7-3741-9263-3DD224794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13CAD-EFBF-4349-9709-140861B3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990E0-49C4-7E46-8270-1E66F227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14F4D-270D-DB4C-BF74-0783955D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29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8DDC-B8A7-2547-B602-212C34BE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E36FD-DC7C-D347-9C3C-D83D13A63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517AF-F7C7-F943-836A-38E09ECD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2517B-D814-1F4E-92D1-83C593B7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A110A-6F6F-144D-BC0F-67484DEF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41930-E737-0246-9A3B-62B2B8DE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5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488C-6ED4-064A-81C2-141E45F7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4442F-7282-964C-A76D-4E685912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25451-B83A-624F-9744-242FFBD8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0B28C-B3F2-BD49-BE22-D2478950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D03CD-A5B4-DA47-A5B0-4A249D57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C81D7D-56FA-7D48-BC44-2EBDC99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20643-FAF4-A945-AEF4-10EF6601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3D4E34-6917-3E49-AF6E-95CEB99A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4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E7776-E8B1-4F41-8A34-32A96B57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C6BB09-228D-6B4B-BEF9-5F4F878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0C671-23E4-C542-88A2-A5DBC67C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A09DA-F679-294F-BE30-8BFEF723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26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4CC66D-6A15-1A48-B0BA-65453444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6E55A-1569-0148-85B5-BE035A2F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5C70A7-5372-1645-BC6B-881AC2FB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3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18B0F-91D9-0A40-8E96-4248BE3E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9029-73C9-9440-898B-4E05A7EE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5E8F0-4F2E-4B47-8DF4-DCF50205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3543A-77F7-E34F-A27E-19A64CC2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72BC9-3808-9247-83A0-ED857EFC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4CC98-6B5B-9642-B576-A929FFA3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67E95-F7B5-1C40-A7CF-A3F46B56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6814C2-CA2D-764C-B17A-B36962AB3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E8149-E546-9741-9B41-AEFD28B93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64A33-D289-AC45-9666-8AB1AB51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3225D-AF89-6F43-8AF1-1D968498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771F5-5B59-4749-B024-D522B2A8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82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928C65-1A0F-6544-8163-1B577EA8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34CAF-595D-7842-9DDB-5E3F4CDB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CC1A5-949D-6B4D-8160-F33CD2C45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E517-0513-824B-A368-D2B13A1110A7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70624-6CE9-E949-964F-D0542833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A58D-063C-A047-9816-0A569BAFC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1621-09E3-1046-83B3-0E17B1217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36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BE9282-957D-2344-ABE1-24F78AD97905}"/>
              </a:ext>
            </a:extLst>
          </p:cNvPr>
          <p:cNvSpPr txBox="1"/>
          <p:nvPr/>
        </p:nvSpPr>
        <p:spPr>
          <a:xfrm>
            <a:off x="1986456" y="36681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297787-2CA0-4C4F-BC8E-06C6AF781CB9}"/>
              </a:ext>
            </a:extLst>
          </p:cNvPr>
          <p:cNvSpPr txBox="1"/>
          <p:nvPr/>
        </p:nvSpPr>
        <p:spPr>
          <a:xfrm>
            <a:off x="11067393" y="3741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CAAF78-FBA4-744F-9E90-0286F46B2CAF}"/>
              </a:ext>
            </a:extLst>
          </p:cNvPr>
          <p:cNvSpPr txBox="1"/>
          <p:nvPr/>
        </p:nvSpPr>
        <p:spPr>
          <a:xfrm>
            <a:off x="10859644" y="3588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41FE70-6D63-9D42-BCD0-5F98A07A9A66}"/>
              </a:ext>
            </a:extLst>
          </p:cNvPr>
          <p:cNvSpPr txBox="1"/>
          <p:nvPr/>
        </p:nvSpPr>
        <p:spPr>
          <a:xfrm>
            <a:off x="693683" y="17552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75B495-D7EE-5A46-B6D9-EA20678204D3}"/>
              </a:ext>
            </a:extLst>
          </p:cNvPr>
          <p:cNvSpPr txBox="1"/>
          <p:nvPr/>
        </p:nvSpPr>
        <p:spPr>
          <a:xfrm>
            <a:off x="570017" y="39278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33666-EE1B-FD46-99CD-E74E50E26DEF}"/>
              </a:ext>
            </a:extLst>
          </p:cNvPr>
          <p:cNvSpPr txBox="1"/>
          <p:nvPr/>
        </p:nvSpPr>
        <p:spPr>
          <a:xfrm>
            <a:off x="1114097" y="33107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386EBF-0299-9147-B1D2-8502DBCF3675}"/>
              </a:ext>
            </a:extLst>
          </p:cNvPr>
          <p:cNvSpPr txBox="1"/>
          <p:nvPr/>
        </p:nvSpPr>
        <p:spPr>
          <a:xfrm>
            <a:off x="11098924" y="6264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42E34E-1E33-FD49-95C0-97CCA7DDB88F}"/>
              </a:ext>
            </a:extLst>
          </p:cNvPr>
          <p:cNvSpPr txBox="1"/>
          <p:nvPr/>
        </p:nvSpPr>
        <p:spPr>
          <a:xfrm>
            <a:off x="2469931" y="9984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72A264-9DFF-614C-B96A-EE7D5D700648}"/>
              </a:ext>
            </a:extLst>
          </p:cNvPr>
          <p:cNvSpPr txBox="1"/>
          <p:nvPr/>
        </p:nvSpPr>
        <p:spPr>
          <a:xfrm>
            <a:off x="11067393" y="2957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B8E53-84AB-5D46-9831-9C6412E01E08}"/>
              </a:ext>
            </a:extLst>
          </p:cNvPr>
          <p:cNvSpPr txBox="1"/>
          <p:nvPr/>
        </p:nvSpPr>
        <p:spPr>
          <a:xfrm>
            <a:off x="767256" y="356752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445E75-30AF-DA40-82B3-84EDAA6D85F1}"/>
              </a:ext>
            </a:extLst>
          </p:cNvPr>
          <p:cNvSpPr txBox="1"/>
          <p:nvPr/>
        </p:nvSpPr>
        <p:spPr>
          <a:xfrm>
            <a:off x="559507" y="36681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BA0869-51A7-CE48-8BE0-B5EE622E665D}"/>
              </a:ext>
            </a:extLst>
          </p:cNvPr>
          <p:cNvSpPr txBox="1"/>
          <p:nvPr/>
        </p:nvSpPr>
        <p:spPr>
          <a:xfrm>
            <a:off x="882869" y="29954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1F8FC1-08C9-4944-9D2D-93D30C0F439B}"/>
              </a:ext>
            </a:extLst>
          </p:cNvPr>
          <p:cNvSpPr txBox="1"/>
          <p:nvPr/>
        </p:nvSpPr>
        <p:spPr>
          <a:xfrm>
            <a:off x="10888717" y="331075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52EC40-0DD4-D94C-B192-A80DBC2DCBA0}"/>
              </a:ext>
            </a:extLst>
          </p:cNvPr>
          <p:cNvSpPr txBox="1"/>
          <p:nvPr/>
        </p:nvSpPr>
        <p:spPr>
          <a:xfrm>
            <a:off x="824303" y="32724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DE1E13-836F-8F43-A12D-DC152E65FE55}"/>
              </a:ext>
            </a:extLst>
          </p:cNvPr>
          <p:cNvSpPr txBox="1"/>
          <p:nvPr/>
        </p:nvSpPr>
        <p:spPr>
          <a:xfrm>
            <a:off x="9848193" y="36576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BAE4F7-4FD2-E64A-9F17-349B8F928627}"/>
              </a:ext>
            </a:extLst>
          </p:cNvPr>
          <p:cNvSpPr txBox="1"/>
          <p:nvPr/>
        </p:nvSpPr>
        <p:spPr>
          <a:xfrm>
            <a:off x="945956" y="34762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BBA7D2-E127-2F4D-B6F8-68DB0F782621}"/>
              </a:ext>
            </a:extLst>
          </p:cNvPr>
          <p:cNvSpPr txBox="1"/>
          <p:nvPr/>
        </p:nvSpPr>
        <p:spPr>
          <a:xfrm>
            <a:off x="11067393" y="347886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46880A-1CA9-0F43-9FB8-F0A75DF2F925}"/>
              </a:ext>
            </a:extLst>
          </p:cNvPr>
          <p:cNvSpPr txBox="1"/>
          <p:nvPr/>
        </p:nvSpPr>
        <p:spPr>
          <a:xfrm>
            <a:off x="11185804" y="362683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649044-7C10-E140-A031-B83C8837CA9D}"/>
              </a:ext>
            </a:extLst>
          </p:cNvPr>
          <p:cNvSpPr txBox="1"/>
          <p:nvPr/>
        </p:nvSpPr>
        <p:spPr>
          <a:xfrm>
            <a:off x="8534400" y="15975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9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4</cp:revision>
  <dcterms:created xsi:type="dcterms:W3CDTF">2020-04-06T12:53:13Z</dcterms:created>
  <dcterms:modified xsi:type="dcterms:W3CDTF">2020-04-06T13:19:53Z</dcterms:modified>
</cp:coreProperties>
</file>