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3F95B-8026-2540-B620-18A703197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FC7EB-FCD8-F74C-8916-8AAA75E11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76573-72CF-A447-AA59-D20F0B9B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79A8B-5C1E-5C49-8BAC-A3D07206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AB967-0E3B-2F41-9A59-EFB7A65A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23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94ED-7B29-504C-9AC4-7845358A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84C94A-A281-4F47-8DD1-221FB81A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A9DDC-C697-9941-A3E1-A0FF16A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17B4F-5111-8340-BD1E-C274571B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1BA94-F2D7-C846-9398-4ED80907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0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E5F983-91C9-FB47-948F-D306AC5CE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A9CE6-7E64-0442-AF8A-93462D44A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24C7D-62A8-6E45-B453-E66A7E68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9A1BB-59EA-4D4E-958F-B60B1C7F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DB6F8-C6C1-3445-BC05-40247449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831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F9602-BEEA-CA46-A714-B7885F65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D1AC4-EEDB-0644-98A1-711D03B2C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079E2-8010-534C-8967-5440A64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641F3-52A0-154F-B72B-341A1018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E3511-690E-8F48-9433-9D8A31C4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09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71F93-07DF-8348-8226-45244F5A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F638E-3F8E-A740-AE19-954F21EA1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A177A-3151-1240-87B4-A68B4263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B4512-BD16-1041-B8FF-18B188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7D0-EB52-8741-9628-CCF381A1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4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3D195-AD52-D447-9393-072FCF1B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22E2C-F684-624A-B306-9A536705B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6FC55-3218-4A48-B60A-417DF58E9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C1455-8E90-AA4D-95BA-CA31AB76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7EBEB-E735-4843-B843-FE6C3B19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AF8F9-D02E-024C-9670-AD1ABDBB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47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62D33-0D4B-C045-A3E7-00262FDE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43585-EDE0-164C-A7DA-A4E432203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824BC-962F-2F4A-A245-D5909C024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BEC790-62ED-F341-B478-B2528C440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36EA21-E889-764F-9BB0-332C25CBE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D637B9-5E59-4F48-A9D6-1635B1F8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C84460-B2E4-544B-8CED-7FB52C97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D2FFE7-E705-3B45-B6B9-84E7A7FA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4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1B7D1-F583-F348-9F85-7F80C2C8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66E764-B3BA-8A47-AF8E-77C4220F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629C7-CC29-8D44-84E2-E2C1EC07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B63F90-311F-934E-83D1-D129968A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96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EEF161-5DD2-3246-A04E-8D3C2E24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B606D7-EDFB-1A42-B900-F7B93435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D518A-B4F5-4D45-A253-DD3D177A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4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E7AA0-1EBA-A945-BE7F-8EA39FAE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1AA65-B368-4D46-BC44-DD3F5F60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988CA9-C052-004E-80A9-8BA10EFD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0C36A-96DE-444B-95F1-1CDCB54D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226EB-F243-F145-960B-7B5C02FB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DA897-D831-E546-80E0-518263A2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93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9216E-36E0-544F-B382-738A3F4F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0E142-E3C7-BD48-8F15-8366ABA2E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9067F-77FF-744F-9F18-5E049ADD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74B64-8776-C64A-A7C0-A835E5D2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2259F-AC06-F84B-8ED3-68BAB70C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09264-0585-FB4E-A756-3A3965E7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44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82A424-BF33-0647-A99E-8B6D1F2B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1EFF1-CC75-E440-BA5A-6EC904C9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C80D6-1E20-D441-A0EC-D0B8022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3785D-7785-0846-99A3-2A6E03DA3D24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D81CB-9358-AA4A-9C2E-1F3D76B5A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7074E-EF92-924B-963D-0A1A8E156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C007-BA7C-7441-BC37-1C5A0058D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02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4B38D7-DC2F-5047-83F5-5D491C59F2D2}"/>
              </a:ext>
            </a:extLst>
          </p:cNvPr>
          <p:cNvSpPr txBox="1"/>
          <p:nvPr/>
        </p:nvSpPr>
        <p:spPr>
          <a:xfrm>
            <a:off x="9427779" y="49083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865F20-68AB-5547-96E7-7E5A21BD49E1}"/>
              </a:ext>
            </a:extLst>
          </p:cNvPr>
          <p:cNvSpPr txBox="1"/>
          <p:nvPr/>
        </p:nvSpPr>
        <p:spPr>
          <a:xfrm>
            <a:off x="9574924" y="40569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79990F-BEC0-FC42-A37E-24E3F4F6792D}"/>
              </a:ext>
            </a:extLst>
          </p:cNvPr>
          <p:cNvSpPr txBox="1"/>
          <p:nvPr/>
        </p:nvSpPr>
        <p:spPr>
          <a:xfrm>
            <a:off x="9984828" y="25960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13A3B4-AA3B-9245-8CBC-720BF9429B91}"/>
              </a:ext>
            </a:extLst>
          </p:cNvPr>
          <p:cNvSpPr txBox="1"/>
          <p:nvPr/>
        </p:nvSpPr>
        <p:spPr>
          <a:xfrm>
            <a:off x="819806" y="3531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336307-C633-D041-B317-3788273290CE}"/>
              </a:ext>
            </a:extLst>
          </p:cNvPr>
          <p:cNvSpPr txBox="1"/>
          <p:nvPr/>
        </p:nvSpPr>
        <p:spPr>
          <a:xfrm>
            <a:off x="9532883" y="26380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4CBCD4-4428-104A-B947-9264A138DA0B}"/>
              </a:ext>
            </a:extLst>
          </p:cNvPr>
          <p:cNvSpPr txBox="1"/>
          <p:nvPr/>
        </p:nvSpPr>
        <p:spPr>
          <a:xfrm>
            <a:off x="612057" y="5654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891244-A885-224F-8E44-E2A16E8DB2CF}"/>
              </a:ext>
            </a:extLst>
          </p:cNvPr>
          <p:cNvSpPr txBox="1"/>
          <p:nvPr/>
        </p:nvSpPr>
        <p:spPr>
          <a:xfrm>
            <a:off x="10956696" y="36170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B990A1-6CBB-C04C-94CD-8A06E396B4D5}"/>
              </a:ext>
            </a:extLst>
          </p:cNvPr>
          <p:cNvSpPr txBox="1"/>
          <p:nvPr/>
        </p:nvSpPr>
        <p:spPr>
          <a:xfrm>
            <a:off x="9249103" y="34170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6F3422-C56D-C046-B525-A3823E8F683C}"/>
              </a:ext>
            </a:extLst>
          </p:cNvPr>
          <p:cNvSpPr txBox="1"/>
          <p:nvPr/>
        </p:nvSpPr>
        <p:spPr>
          <a:xfrm>
            <a:off x="735724" y="31110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79D2D4-CEB3-9A49-A85A-1F1CCB9BF657}"/>
              </a:ext>
            </a:extLst>
          </p:cNvPr>
          <p:cNvSpPr txBox="1"/>
          <p:nvPr/>
        </p:nvSpPr>
        <p:spPr>
          <a:xfrm>
            <a:off x="10899228" y="33107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⑩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3B067F-E70B-B843-AD01-E86EB2B5DDE5}"/>
              </a:ext>
            </a:extLst>
          </p:cNvPr>
          <p:cNvSpPr txBox="1"/>
          <p:nvPr/>
        </p:nvSpPr>
        <p:spPr>
          <a:xfrm>
            <a:off x="819806" y="32957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⑪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21FA6A-4C5A-8C43-876C-04A199003FA8}"/>
              </a:ext>
            </a:extLst>
          </p:cNvPr>
          <p:cNvSpPr txBox="1"/>
          <p:nvPr/>
        </p:nvSpPr>
        <p:spPr>
          <a:xfrm>
            <a:off x="11067394" y="310507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F3E881-2949-E64B-87FE-16540B8FF3DE}"/>
              </a:ext>
            </a:extLst>
          </p:cNvPr>
          <p:cNvSpPr txBox="1"/>
          <p:nvPr/>
        </p:nvSpPr>
        <p:spPr>
          <a:xfrm>
            <a:off x="950951" y="30457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51DCE9-53E1-5142-A697-C753890860A1}"/>
              </a:ext>
            </a:extLst>
          </p:cNvPr>
          <p:cNvSpPr txBox="1"/>
          <p:nvPr/>
        </p:nvSpPr>
        <p:spPr>
          <a:xfrm>
            <a:off x="2322787" y="555997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EE660C6-4A4B-6643-8451-61D244749382}"/>
              </a:ext>
            </a:extLst>
          </p:cNvPr>
          <p:cNvSpPr txBox="1"/>
          <p:nvPr/>
        </p:nvSpPr>
        <p:spPr>
          <a:xfrm>
            <a:off x="3258206" y="45284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A0B096-74DC-464D-BB76-2DBE028C4BB1}"/>
              </a:ext>
            </a:extLst>
          </p:cNvPr>
          <p:cNvSpPr txBox="1"/>
          <p:nvPr/>
        </p:nvSpPr>
        <p:spPr>
          <a:xfrm>
            <a:off x="8671035" y="146093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722BC6-542C-5544-8F28-F3CD77C2C88D}"/>
              </a:ext>
            </a:extLst>
          </p:cNvPr>
          <p:cNvSpPr txBox="1"/>
          <p:nvPr/>
        </p:nvSpPr>
        <p:spPr>
          <a:xfrm>
            <a:off x="9335644" y="8828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78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2</cp:revision>
  <dcterms:created xsi:type="dcterms:W3CDTF">2020-04-06T13:35:12Z</dcterms:created>
  <dcterms:modified xsi:type="dcterms:W3CDTF">2020-04-06T13:51:03Z</dcterms:modified>
</cp:coreProperties>
</file>