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DB34DA-8C4C-8049-990A-9A643E232E67}"/>
              </a:ext>
            </a:extLst>
          </p:cNvPr>
          <p:cNvSpPr txBox="1"/>
          <p:nvPr/>
        </p:nvSpPr>
        <p:spPr>
          <a:xfrm>
            <a:off x="4824248" y="1093077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22C139-BB76-0C47-BC28-3C63C900FEFD}"/>
              </a:ext>
            </a:extLst>
          </p:cNvPr>
          <p:cNvSpPr txBox="1"/>
          <p:nvPr/>
        </p:nvSpPr>
        <p:spPr>
          <a:xfrm>
            <a:off x="3014667" y="4841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BF9B87-1808-254D-85B2-11D62E86AC46}"/>
              </a:ext>
            </a:extLst>
          </p:cNvPr>
          <p:cNvSpPr txBox="1"/>
          <p:nvPr/>
        </p:nvSpPr>
        <p:spPr>
          <a:xfrm>
            <a:off x="8828690" y="51185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552644-B8B4-FD42-ABFE-F4D4CFD8C7CC}"/>
              </a:ext>
            </a:extLst>
          </p:cNvPr>
          <p:cNvSpPr txBox="1"/>
          <p:nvPr/>
        </p:nvSpPr>
        <p:spPr>
          <a:xfrm>
            <a:off x="10888717" y="3244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3B344A-C6D5-AE4C-987A-11CA5A3803EA}"/>
              </a:ext>
            </a:extLst>
          </p:cNvPr>
          <p:cNvSpPr txBox="1"/>
          <p:nvPr/>
        </p:nvSpPr>
        <p:spPr>
          <a:xfrm>
            <a:off x="11043914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6B0B23-5335-804D-9766-1C3151933523}"/>
              </a:ext>
            </a:extLst>
          </p:cNvPr>
          <p:cNvSpPr txBox="1"/>
          <p:nvPr/>
        </p:nvSpPr>
        <p:spPr>
          <a:xfrm>
            <a:off x="2911366" y="14294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73A1B3-D61F-B149-AB36-079E6BEB2B24}"/>
              </a:ext>
            </a:extLst>
          </p:cNvPr>
          <p:cNvSpPr txBox="1"/>
          <p:nvPr/>
        </p:nvSpPr>
        <p:spPr>
          <a:xfrm>
            <a:off x="686100" y="33081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47C637-66C5-8B4C-A56B-26B20C029836}"/>
              </a:ext>
            </a:extLst>
          </p:cNvPr>
          <p:cNvSpPr txBox="1"/>
          <p:nvPr/>
        </p:nvSpPr>
        <p:spPr>
          <a:xfrm>
            <a:off x="740853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3AC938-19F5-FF45-8010-77DA2C751A53}"/>
              </a:ext>
            </a:extLst>
          </p:cNvPr>
          <p:cNvSpPr txBox="1"/>
          <p:nvPr/>
        </p:nvSpPr>
        <p:spPr>
          <a:xfrm>
            <a:off x="2312276" y="3804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1590D2-67AD-F449-8630-6BE6FA10F4C8}"/>
              </a:ext>
            </a:extLst>
          </p:cNvPr>
          <p:cNvSpPr txBox="1"/>
          <p:nvPr/>
        </p:nvSpPr>
        <p:spPr>
          <a:xfrm>
            <a:off x="3163844" y="464410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39DA8E-7A90-9645-B12A-F5F514C871AA}"/>
              </a:ext>
            </a:extLst>
          </p:cNvPr>
          <p:cNvSpPr txBox="1"/>
          <p:nvPr/>
        </p:nvSpPr>
        <p:spPr>
          <a:xfrm>
            <a:off x="3071479" y="15547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4795ED-FFC9-ED45-AED9-F62E0A79A465}"/>
              </a:ext>
            </a:extLst>
          </p:cNvPr>
          <p:cNvSpPr txBox="1"/>
          <p:nvPr/>
        </p:nvSpPr>
        <p:spPr>
          <a:xfrm>
            <a:off x="2312276" y="361366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2623A2-AF8A-B142-9561-2FA681AF3BA2}"/>
              </a:ext>
            </a:extLst>
          </p:cNvPr>
          <p:cNvSpPr txBox="1"/>
          <p:nvPr/>
        </p:nvSpPr>
        <p:spPr>
          <a:xfrm>
            <a:off x="656792" y="35828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E0A077-CD65-B04C-9CD9-DAE9F9FD7D7A}"/>
              </a:ext>
            </a:extLst>
          </p:cNvPr>
          <p:cNvSpPr txBox="1"/>
          <p:nvPr/>
        </p:nvSpPr>
        <p:spPr>
          <a:xfrm>
            <a:off x="11319641" y="49398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242A27-70D6-414C-8D31-578D3AD22B2E}"/>
              </a:ext>
            </a:extLst>
          </p:cNvPr>
          <p:cNvSpPr txBox="1"/>
          <p:nvPr/>
        </p:nvSpPr>
        <p:spPr>
          <a:xfrm>
            <a:off x="11043914" y="29673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DF0519-381B-D349-AC6E-794F0575B25A}"/>
              </a:ext>
            </a:extLst>
          </p:cNvPr>
          <p:cNvSpPr txBox="1"/>
          <p:nvPr/>
        </p:nvSpPr>
        <p:spPr>
          <a:xfrm>
            <a:off x="2864878" y="50956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F3D092-9235-2344-BC00-10C35A7A7EB7}"/>
              </a:ext>
            </a:extLst>
          </p:cNvPr>
          <p:cNvSpPr txBox="1"/>
          <p:nvPr/>
        </p:nvSpPr>
        <p:spPr>
          <a:xfrm>
            <a:off x="3071479" y="510802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3A533-378D-BF44-BBAA-A39FFBB4EE34}"/>
              </a:ext>
            </a:extLst>
          </p:cNvPr>
          <p:cNvSpPr txBox="1"/>
          <p:nvPr/>
        </p:nvSpPr>
        <p:spPr>
          <a:xfrm>
            <a:off x="846213" y="34552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11C732-78CC-8E41-80A9-D07195CBFFEC}"/>
              </a:ext>
            </a:extLst>
          </p:cNvPr>
          <p:cNvSpPr txBox="1"/>
          <p:nvPr/>
        </p:nvSpPr>
        <p:spPr>
          <a:xfrm>
            <a:off x="897982" y="319514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4C253B-7490-6D44-81BA-94CBE3865AD9}"/>
              </a:ext>
            </a:extLst>
          </p:cNvPr>
          <p:cNvSpPr txBox="1"/>
          <p:nvPr/>
        </p:nvSpPr>
        <p:spPr>
          <a:xfrm>
            <a:off x="11251663" y="30859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70F717-4A83-2944-8E25-9E74845CCF95}"/>
              </a:ext>
            </a:extLst>
          </p:cNvPr>
          <p:cNvSpPr txBox="1"/>
          <p:nvPr/>
        </p:nvSpPr>
        <p:spPr>
          <a:xfrm>
            <a:off x="10836165" y="29936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7533BE-F5BE-734B-AF1D-1B284CEBC393}"/>
              </a:ext>
            </a:extLst>
          </p:cNvPr>
          <p:cNvSpPr txBox="1"/>
          <p:nvPr/>
        </p:nvSpPr>
        <p:spPr>
          <a:xfrm>
            <a:off x="10859409" y="3481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3</cp:revision>
  <dcterms:created xsi:type="dcterms:W3CDTF">2020-04-07T10:29:02Z</dcterms:created>
  <dcterms:modified xsi:type="dcterms:W3CDTF">2020-04-07T13:30:11Z</dcterms:modified>
</cp:coreProperties>
</file>