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18B875A-F389-FB49-B4CF-357AA0C1DD4C}"/>
              </a:ext>
            </a:extLst>
          </p:cNvPr>
          <p:cNvSpPr txBox="1"/>
          <p:nvPr/>
        </p:nvSpPr>
        <p:spPr>
          <a:xfrm>
            <a:off x="1975945" y="1839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18EE29-101C-3649-BB11-F7761257EBFE}"/>
              </a:ext>
            </a:extLst>
          </p:cNvPr>
          <p:cNvSpPr txBox="1"/>
          <p:nvPr/>
        </p:nvSpPr>
        <p:spPr>
          <a:xfrm>
            <a:off x="725214" y="3121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0732D4-D700-FD47-9E21-B7E833881A50}"/>
              </a:ext>
            </a:extLst>
          </p:cNvPr>
          <p:cNvSpPr txBox="1"/>
          <p:nvPr/>
        </p:nvSpPr>
        <p:spPr>
          <a:xfrm>
            <a:off x="659694" y="3490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585F38-E6E0-ED4E-BD4A-51AAC3AABB20}"/>
              </a:ext>
            </a:extLst>
          </p:cNvPr>
          <p:cNvSpPr txBox="1"/>
          <p:nvPr/>
        </p:nvSpPr>
        <p:spPr>
          <a:xfrm>
            <a:off x="244196" y="388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0894B5-9B94-0A42-93BA-F3E7080F3F79}"/>
              </a:ext>
            </a:extLst>
          </p:cNvPr>
          <p:cNvSpPr txBox="1"/>
          <p:nvPr/>
        </p:nvSpPr>
        <p:spPr>
          <a:xfrm>
            <a:off x="10930759" y="3297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057FC8-D78F-154E-9564-0E29B85F0412}"/>
              </a:ext>
            </a:extLst>
          </p:cNvPr>
          <p:cNvSpPr txBox="1"/>
          <p:nvPr/>
        </p:nvSpPr>
        <p:spPr>
          <a:xfrm>
            <a:off x="10310648" y="29428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16D3E2-C6C7-C346-A293-5CFD12E9E14D}"/>
              </a:ext>
            </a:extLst>
          </p:cNvPr>
          <p:cNvSpPr txBox="1"/>
          <p:nvPr/>
        </p:nvSpPr>
        <p:spPr>
          <a:xfrm>
            <a:off x="822709" y="3330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AAC6B4-4530-D64A-8319-80110A7EEB70}"/>
              </a:ext>
            </a:extLst>
          </p:cNvPr>
          <p:cNvSpPr txBox="1"/>
          <p:nvPr/>
        </p:nvSpPr>
        <p:spPr>
          <a:xfrm>
            <a:off x="526196" y="3121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BE9DA4-68C0-6840-AFB4-C99F41206353}"/>
              </a:ext>
            </a:extLst>
          </p:cNvPr>
          <p:cNvSpPr txBox="1"/>
          <p:nvPr/>
        </p:nvSpPr>
        <p:spPr>
          <a:xfrm>
            <a:off x="1007214" y="2758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D2824D-FE77-EF4C-9776-19314858902C}"/>
              </a:ext>
            </a:extLst>
          </p:cNvPr>
          <p:cNvSpPr txBox="1"/>
          <p:nvPr/>
        </p:nvSpPr>
        <p:spPr>
          <a:xfrm>
            <a:off x="591716" y="4011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9F1A84-7C93-C245-8E3D-52228D6DD451}"/>
              </a:ext>
            </a:extLst>
          </p:cNvPr>
          <p:cNvSpPr txBox="1"/>
          <p:nvPr/>
        </p:nvSpPr>
        <p:spPr>
          <a:xfrm>
            <a:off x="401173" y="34668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445D4D-2FBC-184C-BBA5-7983EB4316A3}"/>
              </a:ext>
            </a:extLst>
          </p:cNvPr>
          <p:cNvSpPr txBox="1"/>
          <p:nvPr/>
        </p:nvSpPr>
        <p:spPr>
          <a:xfrm>
            <a:off x="10079655" y="112381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2B285D-6928-8045-9880-69E0B9E22646}"/>
              </a:ext>
            </a:extLst>
          </p:cNvPr>
          <p:cNvSpPr txBox="1"/>
          <p:nvPr/>
        </p:nvSpPr>
        <p:spPr>
          <a:xfrm>
            <a:off x="2480441" y="181376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C93824-F1F3-1446-B07A-0D36BEBE81A6}"/>
              </a:ext>
            </a:extLst>
          </p:cNvPr>
          <p:cNvSpPr txBox="1"/>
          <p:nvPr/>
        </p:nvSpPr>
        <p:spPr>
          <a:xfrm>
            <a:off x="11088884" y="30554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AD28C63-C2AE-F349-892D-576309286935}"/>
              </a:ext>
            </a:extLst>
          </p:cNvPr>
          <p:cNvSpPr txBox="1"/>
          <p:nvPr/>
        </p:nvSpPr>
        <p:spPr>
          <a:xfrm>
            <a:off x="2569439" y="20239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C0BD25-A0A4-394A-8951-FA5607D952EF}"/>
              </a:ext>
            </a:extLst>
          </p:cNvPr>
          <p:cNvSpPr txBox="1"/>
          <p:nvPr/>
        </p:nvSpPr>
        <p:spPr>
          <a:xfrm>
            <a:off x="9880193" y="178223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6480A7-D0FF-7840-8427-00ED3FC46F6A}"/>
              </a:ext>
            </a:extLst>
          </p:cNvPr>
          <p:cNvSpPr txBox="1"/>
          <p:nvPr/>
        </p:nvSpPr>
        <p:spPr>
          <a:xfrm>
            <a:off x="502952" y="362720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FE819B-BE4A-7D4F-9C07-22C85DBFBF8D}"/>
              </a:ext>
            </a:extLst>
          </p:cNvPr>
          <p:cNvSpPr txBox="1"/>
          <p:nvPr/>
        </p:nvSpPr>
        <p:spPr>
          <a:xfrm>
            <a:off x="913091" y="315163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58558E-2761-1C47-A53B-21F377CB5825}"/>
              </a:ext>
            </a:extLst>
          </p:cNvPr>
          <p:cNvSpPr txBox="1"/>
          <p:nvPr/>
        </p:nvSpPr>
        <p:spPr>
          <a:xfrm>
            <a:off x="3209421" y="18393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F326144-1F97-3E4A-9393-9F631BF723D1}"/>
              </a:ext>
            </a:extLst>
          </p:cNvPr>
          <p:cNvSpPr txBox="1"/>
          <p:nvPr/>
        </p:nvSpPr>
        <p:spPr>
          <a:xfrm>
            <a:off x="8534400" y="48768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3C48DF-6A05-F84B-AFB2-CA3BB82C7C7A}"/>
              </a:ext>
            </a:extLst>
          </p:cNvPr>
          <p:cNvSpPr txBox="1"/>
          <p:nvPr/>
        </p:nvSpPr>
        <p:spPr>
          <a:xfrm>
            <a:off x="3573518" y="3240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737FB5-025E-B142-915E-AFA774DE6309}"/>
              </a:ext>
            </a:extLst>
          </p:cNvPr>
          <p:cNvSpPr txBox="1"/>
          <p:nvPr/>
        </p:nvSpPr>
        <p:spPr>
          <a:xfrm>
            <a:off x="10916668" y="2752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7</cp:revision>
  <dcterms:created xsi:type="dcterms:W3CDTF">2020-04-07T10:29:02Z</dcterms:created>
  <dcterms:modified xsi:type="dcterms:W3CDTF">2020-05-02T04:55:17Z</dcterms:modified>
</cp:coreProperties>
</file>