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53673-4DF9-B949-B676-B11115487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B06918-5030-DC4B-B566-572E5F47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D04D4-3135-3943-89B0-B41B7B00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B3903-A146-6A40-ACDD-02B56449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5771B-8B68-A240-9937-3A8C384A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96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24D62-7D67-6C4B-8C3C-ED6EA68B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FF6E3-951A-FC44-8BF7-671D2CA9A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1E2B4-72B9-EC40-A11D-FEB833A5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643B3-F5DF-6944-BBC3-7677B016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D27EA-FCED-2948-A45F-04E788DC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3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C84291-9874-7145-AFF5-B3F6DDC90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DDE67-4514-C844-9D78-21463CE1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2680B-5829-4D44-A93A-1D445813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79F6B-E17E-DC4E-8E7F-3D9BB29C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19E61-D1E7-904B-9C7A-380EF2AB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1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C659C-BB10-7942-8D4E-24D5E40E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19CB1-52CA-9A49-A80F-F595437C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03336-2B7A-3747-8B4A-128B2D90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D29BF-A047-0F44-A1EA-55B04D72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3D1DA-3E85-5A45-8EC1-19C07892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B2D97-3601-5840-80F2-AF5B9B2A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C02C8-72C3-E844-9EF2-43CA24021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4FBCE-C014-B34E-A11D-5FD8049E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4D210-F6D0-0B4D-89E9-A9EF3C79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ADF8C-784D-914E-8135-2BA191EC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955E-9EA7-4242-B56E-120359E1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A333B-6F24-9D45-B416-CB508406C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E9E01-BC63-FE48-B0CE-601873CE4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9F57D-35DF-5241-963C-C90DD3A5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7A636-2D07-954E-BC9E-E297A580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8B1C3-FDDA-D54F-8864-B0E68434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1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8F4F0-5744-D14B-99F9-DCCADB50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0613C0-5FB4-4844-8387-E6923442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1F4A7-EF43-A44A-9617-E0FC7877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A8D460-8B97-754B-A8D7-8C5C8B1D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7624F4-76A7-8E49-97D2-05796C20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6010EB-E8F9-8A49-B10F-11BFDC6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6155CA-8579-5B4A-B105-2C4F67F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3BDB63-C325-EE48-B198-CFE5DDB5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7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61DE8-F956-B840-8278-4C4C9337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C9F12-B4A7-604C-97CC-F5BF0729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4BEF6-D870-4A4B-B9DD-CBFAA3D6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DC44E-3922-A848-8E29-0F67C7C4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97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211934-A188-B44E-AFCB-EE263803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2A1846-3151-B44E-A1AA-D77AE989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2961C5-2082-BF49-92E0-CAA3B135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5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723A-2358-0444-9841-A0BC83B6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89DE6-5ED4-9143-8EF6-E196AB8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806144-6D37-E346-A1D7-17BF23BC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5CC99-3DD5-B344-89DB-34B81278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D03F1-CFBE-244D-AC2F-975C6199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B46AF-2E2A-A442-8635-A3427592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87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CE775-D776-B54F-A1AB-FB0D566F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6E17C-6DB9-C649-91AC-A4D6336A1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6CAED-960E-C24E-A635-B3C90640E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99632-1BFD-2644-88C5-7964BCB1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AB264-1DDA-E44E-B42B-D21AE8E1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AF79C-4D2E-EB4B-A0C4-2355EA17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5BDAA1-6F32-3D49-A303-4A7B4879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465BE-8CEE-DD43-8004-C2B392640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100F6-288E-CB40-BFE5-9B68531F7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465A7-9180-244D-9239-CC6F0CD68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594FB-B1DB-E445-A849-37346C1CC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14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55A2631B-A77A-C14F-937D-D391C3187524}"/>
              </a:ext>
            </a:extLst>
          </p:cNvPr>
          <p:cNvSpPr txBox="1"/>
          <p:nvPr/>
        </p:nvSpPr>
        <p:spPr>
          <a:xfrm>
            <a:off x="10068910" y="22071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964CAA-E080-664D-9119-DA9D8DCB45E8}"/>
              </a:ext>
            </a:extLst>
          </p:cNvPr>
          <p:cNvSpPr txBox="1"/>
          <p:nvPr/>
        </p:nvSpPr>
        <p:spPr>
          <a:xfrm>
            <a:off x="11014841" y="3059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895E854-F2B0-484C-A5FB-30E84B7A3214}"/>
              </a:ext>
            </a:extLst>
          </p:cNvPr>
          <p:cNvSpPr txBox="1"/>
          <p:nvPr/>
        </p:nvSpPr>
        <p:spPr>
          <a:xfrm>
            <a:off x="10599343" y="3059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273AF44-5DB0-544E-A5AE-F0EDD694EE06}"/>
              </a:ext>
            </a:extLst>
          </p:cNvPr>
          <p:cNvSpPr txBox="1"/>
          <p:nvPr/>
        </p:nvSpPr>
        <p:spPr>
          <a:xfrm>
            <a:off x="2270235" y="9181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408A96D-1374-134A-878F-8B28BE0A340F}"/>
              </a:ext>
            </a:extLst>
          </p:cNvPr>
          <p:cNvSpPr txBox="1"/>
          <p:nvPr/>
        </p:nvSpPr>
        <p:spPr>
          <a:xfrm>
            <a:off x="9858703" y="16816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F4BFE0E-80DA-1E4F-AB99-A9C46C152DF0}"/>
              </a:ext>
            </a:extLst>
          </p:cNvPr>
          <p:cNvSpPr txBox="1"/>
          <p:nvPr/>
        </p:nvSpPr>
        <p:spPr>
          <a:xfrm>
            <a:off x="11157070" y="35630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⑥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D643B90-0D97-7B47-9173-A25CDD7281EB}"/>
              </a:ext>
            </a:extLst>
          </p:cNvPr>
          <p:cNvSpPr txBox="1"/>
          <p:nvPr/>
        </p:nvSpPr>
        <p:spPr>
          <a:xfrm>
            <a:off x="683173" y="2963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4704C86-6A93-E347-9B72-38C5E95FBE53}"/>
              </a:ext>
            </a:extLst>
          </p:cNvPr>
          <p:cNvSpPr txBox="1"/>
          <p:nvPr/>
        </p:nvSpPr>
        <p:spPr>
          <a:xfrm>
            <a:off x="10970341" y="3429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⑨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C28A5C3-028E-E143-BAC8-38086410FEBB}"/>
              </a:ext>
            </a:extLst>
          </p:cNvPr>
          <p:cNvSpPr txBox="1"/>
          <p:nvPr/>
        </p:nvSpPr>
        <p:spPr>
          <a:xfrm>
            <a:off x="11215766" y="31103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⑩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2046A4-D26E-FB40-8CB5-5671A2A74547}"/>
              </a:ext>
            </a:extLst>
          </p:cNvPr>
          <p:cNvSpPr txBox="1"/>
          <p:nvPr/>
        </p:nvSpPr>
        <p:spPr>
          <a:xfrm>
            <a:off x="1923393" y="74623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⑪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17EC46A-BE0B-8347-AC6D-9E271E9496D9}"/>
              </a:ext>
            </a:extLst>
          </p:cNvPr>
          <p:cNvSpPr txBox="1"/>
          <p:nvPr/>
        </p:nvSpPr>
        <p:spPr>
          <a:xfrm>
            <a:off x="10836166" y="261707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⑫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48E6473-E3B8-654B-99A4-61171CA75176}"/>
              </a:ext>
            </a:extLst>
          </p:cNvPr>
          <p:cNvSpPr txBox="1"/>
          <p:nvPr/>
        </p:nvSpPr>
        <p:spPr>
          <a:xfrm>
            <a:off x="715173" y="332536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⑬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E3BC174-C5EE-F744-9C46-28BE86460130}"/>
              </a:ext>
            </a:extLst>
          </p:cNvPr>
          <p:cNvSpPr txBox="1"/>
          <p:nvPr/>
        </p:nvSpPr>
        <p:spPr>
          <a:xfrm>
            <a:off x="284253" y="45646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⑭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81FE83E-C0B5-7047-84B4-E1A1426D654F}"/>
              </a:ext>
            </a:extLst>
          </p:cNvPr>
          <p:cNvSpPr txBox="1"/>
          <p:nvPr/>
        </p:nvSpPr>
        <p:spPr>
          <a:xfrm>
            <a:off x="11311507" y="336199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⑮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F0465A2-196A-9D4B-8344-8882741136B3}"/>
              </a:ext>
            </a:extLst>
          </p:cNvPr>
          <p:cNvSpPr txBox="1"/>
          <p:nvPr/>
        </p:nvSpPr>
        <p:spPr>
          <a:xfrm>
            <a:off x="8692055" y="506598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⑯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1741B03-18B3-AE40-89DA-57FB6BE617F8}"/>
              </a:ext>
            </a:extLst>
          </p:cNvPr>
          <p:cNvSpPr txBox="1"/>
          <p:nvPr/>
        </p:nvSpPr>
        <p:spPr>
          <a:xfrm>
            <a:off x="10949321" y="364716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⑰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CE1954E-F2C7-EB46-9DCD-BF4D3F6D2107}"/>
              </a:ext>
            </a:extLst>
          </p:cNvPr>
          <p:cNvSpPr txBox="1"/>
          <p:nvPr/>
        </p:nvSpPr>
        <p:spPr>
          <a:xfrm>
            <a:off x="606893" y="352475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⑱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9397AD3-A4FF-1049-B3D1-4E46DF02A994}"/>
              </a:ext>
            </a:extLst>
          </p:cNvPr>
          <p:cNvSpPr txBox="1"/>
          <p:nvPr/>
        </p:nvSpPr>
        <p:spPr>
          <a:xfrm>
            <a:off x="10804400" y="321941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1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</Words>
  <Application>Microsoft Macintosh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T117435</dc:creator>
  <cp:lastModifiedBy>T117435</cp:lastModifiedBy>
  <cp:revision>6</cp:revision>
  <dcterms:created xsi:type="dcterms:W3CDTF">2020-04-07T10:29:02Z</dcterms:created>
  <dcterms:modified xsi:type="dcterms:W3CDTF">2020-05-02T05:22:21Z</dcterms:modified>
</cp:coreProperties>
</file>