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3673-4DF9-B949-B676-B1111548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B06918-5030-DC4B-B566-572E5F47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D04D4-3135-3943-89B0-B41B7B00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3903-A146-6A40-ACDD-02B56449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771B-8B68-A240-9937-3A8C384A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96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4D62-7D67-6C4B-8C3C-ED6EA68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3FF6E3-951A-FC44-8BF7-671D2CA9A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E2B4-72B9-EC40-A11D-FEB833A5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643B3-F5DF-6944-BBC3-7677B01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D27EA-FCED-2948-A45F-04E788DC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C84291-9874-7145-AFF5-B3F6DDC90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5DDE67-4514-C844-9D78-21463CE1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2680B-5829-4D44-A93A-1D445813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9F6B-E17E-DC4E-8E7F-3D9BB29C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19E61-D1E7-904B-9C7A-380EF2AB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21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C659C-BB10-7942-8D4E-24D5E40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19CB1-52CA-9A49-A80F-F595437C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03336-2B7A-3747-8B4A-128B2D90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D29BF-A047-0F44-A1EA-55B04D72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3D1DA-3E85-5A45-8EC1-19C0789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2D97-3601-5840-80F2-AF5B9B2A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C02C8-72C3-E844-9EF2-43CA24021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4FBCE-C014-B34E-A11D-5FD8049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4D210-F6D0-0B4D-89E9-A9EF3C79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ADF8C-784D-914E-8135-2BA191EC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955E-9EA7-4242-B56E-120359E1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A333B-6F24-9D45-B416-CB508406C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7E9E01-BC63-FE48-B0CE-601873CE4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F57D-35DF-5241-963C-C90DD3A5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A636-2D07-954E-BC9E-E297A580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8B1C3-FDDA-D54F-8864-B0E68434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1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8F4F0-5744-D14B-99F9-DCCADB5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0613C0-5FB4-4844-8387-E6923442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1F4A7-EF43-A44A-9617-E0FC7877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8D460-8B97-754B-A8D7-8C5C8B1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624F4-76A7-8E49-97D2-05796C20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6010EB-E8F9-8A49-B10F-11BFDC6B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6155CA-8579-5B4A-B105-2C4F67F8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3BDB63-C325-EE48-B198-CFE5DDB5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7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1DE8-F956-B840-8278-4C4C933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C9F12-B4A7-604C-97CC-F5BF0729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4BEF6-D870-4A4B-B9DD-CBFAA3D6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DC44E-3922-A848-8E29-0F67C7C4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89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211934-A188-B44E-AFCB-EE263803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2A1846-3151-B44E-A1AA-D77AE989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2961C5-2082-BF49-92E0-CAA3B13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5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723A-2358-0444-9841-A0BC83B6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89DE6-5ED4-9143-8EF6-E196AB8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06144-6D37-E346-A1D7-17BF23BC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5CC99-3DD5-B344-89DB-34B8127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D03F1-CFBE-244D-AC2F-975C619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46AF-2E2A-A442-8635-A342759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87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CE775-D776-B54F-A1AB-FB0D566F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6E17C-6DB9-C649-91AC-A4D6336A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6CAED-960E-C24E-A635-B3C90640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C99632-1BFD-2644-88C5-7964BCB1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AB264-1DDA-E44E-B42B-D21AE8E1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AF79C-4D2E-EB4B-A0C4-2355EA1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4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5BDAA1-6F32-3D49-A303-4A7B4879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465BE-8CEE-DD43-8004-C2B39264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100F6-288E-CB40-BFE5-9B68531F7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01C-3655-3547-95D0-A243383B3ED3}" type="datetimeFigureOut">
              <a:rPr kumimoji="1" lang="zh-CN" altLang="en-US" smtClean="0"/>
              <a:t>2020/5/2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465A7-9180-244D-9239-CC6F0CD68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594FB-B1DB-E445-A849-37346C1CC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E8FFE-AD44-E443-B7B1-213A29AD1B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14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5E2A00FF-B862-FC4E-BE83-0869285BB1D7}"/>
              </a:ext>
            </a:extLst>
          </p:cNvPr>
          <p:cNvSpPr txBox="1"/>
          <p:nvPr/>
        </p:nvSpPr>
        <p:spPr>
          <a:xfrm>
            <a:off x="4771696" y="110358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㉖㉘㉙㉚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87784A-C043-5E43-8354-54F90F97D62F}"/>
              </a:ext>
            </a:extLst>
          </p:cNvPr>
          <p:cNvSpPr txBox="1"/>
          <p:nvPr/>
        </p:nvSpPr>
        <p:spPr>
          <a:xfrm>
            <a:off x="11340661" y="6516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CB4B25-E86D-8045-8737-71CCC8C90A96}"/>
              </a:ext>
            </a:extLst>
          </p:cNvPr>
          <p:cNvSpPr txBox="1"/>
          <p:nvPr/>
        </p:nvSpPr>
        <p:spPr>
          <a:xfrm>
            <a:off x="10720551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587A50-429D-CB43-81FD-3E2DFAA8F5BE}"/>
              </a:ext>
            </a:extLst>
          </p:cNvPr>
          <p:cNvSpPr txBox="1"/>
          <p:nvPr/>
        </p:nvSpPr>
        <p:spPr>
          <a:xfrm>
            <a:off x="2669628" y="11246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86630A-00F4-B84F-AE7D-C6FBC761C8FA}"/>
              </a:ext>
            </a:extLst>
          </p:cNvPr>
          <p:cNvSpPr txBox="1"/>
          <p:nvPr/>
        </p:nvSpPr>
        <p:spPr>
          <a:xfrm>
            <a:off x="9480332" y="3815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89DCF8-B48C-E94B-AD8B-F4247497AE09}"/>
              </a:ext>
            </a:extLst>
          </p:cNvPr>
          <p:cNvSpPr txBox="1"/>
          <p:nvPr/>
        </p:nvSpPr>
        <p:spPr>
          <a:xfrm>
            <a:off x="9312166" y="15660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6B06FD-17F0-C14B-BACB-AF16844CA4FC}"/>
              </a:ext>
            </a:extLst>
          </p:cNvPr>
          <p:cNvSpPr txBox="1"/>
          <p:nvPr/>
        </p:nvSpPr>
        <p:spPr>
          <a:xfrm>
            <a:off x="9080938" y="4204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67708D-FD4C-8648-83E0-A25A65C0CCDD}"/>
              </a:ext>
            </a:extLst>
          </p:cNvPr>
          <p:cNvSpPr txBox="1"/>
          <p:nvPr/>
        </p:nvSpPr>
        <p:spPr>
          <a:xfrm>
            <a:off x="872359" y="32687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E683B0-A6AA-704F-BA59-7BE793992950}"/>
              </a:ext>
            </a:extLst>
          </p:cNvPr>
          <p:cNvSpPr txBox="1"/>
          <p:nvPr/>
        </p:nvSpPr>
        <p:spPr>
          <a:xfrm>
            <a:off x="8513379" y="18422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AEE2C82-12CF-3F47-A61F-D3FE4F7B5855}"/>
              </a:ext>
            </a:extLst>
          </p:cNvPr>
          <p:cNvSpPr txBox="1"/>
          <p:nvPr/>
        </p:nvSpPr>
        <p:spPr>
          <a:xfrm>
            <a:off x="8135007" y="38467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10A70B-696E-7A43-993B-DA5CBB3E36B0}"/>
              </a:ext>
            </a:extLst>
          </p:cNvPr>
          <p:cNvSpPr txBox="1"/>
          <p:nvPr/>
        </p:nvSpPr>
        <p:spPr>
          <a:xfrm>
            <a:off x="3699641" y="30585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⑪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ED3A4-4E81-E149-9BD4-BCCB88CF2F8A}"/>
              </a:ext>
            </a:extLst>
          </p:cNvPr>
          <p:cNvSpPr txBox="1"/>
          <p:nvPr/>
        </p:nvSpPr>
        <p:spPr>
          <a:xfrm>
            <a:off x="10079421" y="14714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⑫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7FC717-FFBB-1441-91F5-34408829C70A}"/>
              </a:ext>
            </a:extLst>
          </p:cNvPr>
          <p:cNvSpPr txBox="1"/>
          <p:nvPr/>
        </p:nvSpPr>
        <p:spPr>
          <a:xfrm>
            <a:off x="2301766" y="563354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⑬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3D42120-49D1-104E-8D5D-8124C2812CE8}"/>
              </a:ext>
            </a:extLst>
          </p:cNvPr>
          <p:cNvSpPr txBox="1"/>
          <p:nvPr/>
        </p:nvSpPr>
        <p:spPr>
          <a:xfrm>
            <a:off x="10930759" y="295340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⑮</a:t>
            </a:r>
            <a:endParaRPr kumimoji="1"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12360E-8C54-B045-8F9A-F9B63482A320}"/>
              </a:ext>
            </a:extLst>
          </p:cNvPr>
          <p:cNvSpPr txBox="1"/>
          <p:nvPr/>
        </p:nvSpPr>
        <p:spPr>
          <a:xfrm>
            <a:off x="410373" y="61275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⑯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D562A5D-92A5-264A-8FE4-F226E5223881}"/>
              </a:ext>
            </a:extLst>
          </p:cNvPr>
          <p:cNvSpPr txBox="1"/>
          <p:nvPr/>
        </p:nvSpPr>
        <p:spPr>
          <a:xfrm>
            <a:off x="11294173" y="615906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⑰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D14CE4F-4C31-E24A-BAC0-ED36CE8B388C}"/>
              </a:ext>
            </a:extLst>
          </p:cNvPr>
          <p:cNvSpPr txBox="1"/>
          <p:nvPr/>
        </p:nvSpPr>
        <p:spPr>
          <a:xfrm>
            <a:off x="11063180" y="363804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⑱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99EC82-2107-2B4F-98A3-3E00622AAA8B}"/>
              </a:ext>
            </a:extLst>
          </p:cNvPr>
          <p:cNvSpPr txBox="1"/>
          <p:nvPr/>
        </p:nvSpPr>
        <p:spPr>
          <a:xfrm>
            <a:off x="10957842" y="337676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⑲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82179C6-4062-AB41-BC15-4C5818D726A5}"/>
              </a:ext>
            </a:extLst>
          </p:cNvPr>
          <p:cNvSpPr txBox="1"/>
          <p:nvPr/>
        </p:nvSpPr>
        <p:spPr>
          <a:xfrm>
            <a:off x="824958" y="29969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⑳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06520D-8C31-7D44-8849-971AF5B291DD}"/>
              </a:ext>
            </a:extLst>
          </p:cNvPr>
          <p:cNvSpPr txBox="1"/>
          <p:nvPr/>
        </p:nvSpPr>
        <p:spPr>
          <a:xfrm>
            <a:off x="10730487" y="3453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㉑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FA22549-5B6A-2646-BE98-607BF7A8E88B}"/>
              </a:ext>
            </a:extLst>
          </p:cNvPr>
          <p:cNvSpPr txBox="1"/>
          <p:nvPr/>
        </p:nvSpPr>
        <p:spPr>
          <a:xfrm>
            <a:off x="1996966" y="22492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㉒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B61072B-4A0B-AE45-8CCA-4384AEACE602}"/>
              </a:ext>
            </a:extLst>
          </p:cNvPr>
          <p:cNvSpPr txBox="1"/>
          <p:nvPr/>
        </p:nvSpPr>
        <p:spPr>
          <a:xfrm>
            <a:off x="11246644" y="3306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㉓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DB3208-1D7D-6343-90AA-30169B31D6FB}"/>
              </a:ext>
            </a:extLst>
          </p:cNvPr>
          <p:cNvSpPr txBox="1"/>
          <p:nvPr/>
        </p:nvSpPr>
        <p:spPr>
          <a:xfrm>
            <a:off x="664610" y="6127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㉔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50D4197-4EC0-7A4B-B9E1-BC4CCBB783D7}"/>
              </a:ext>
            </a:extLst>
          </p:cNvPr>
          <p:cNvSpPr txBox="1"/>
          <p:nvPr/>
        </p:nvSpPr>
        <p:spPr>
          <a:xfrm>
            <a:off x="11048831" y="31437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1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T117435</dc:creator>
  <cp:lastModifiedBy>T117435</cp:lastModifiedBy>
  <cp:revision>7</cp:revision>
  <dcterms:created xsi:type="dcterms:W3CDTF">2020-04-07T10:29:02Z</dcterms:created>
  <dcterms:modified xsi:type="dcterms:W3CDTF">2020-05-02T05:51:27Z</dcterms:modified>
</cp:coreProperties>
</file>