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DB2B76-3017-1B4F-8101-0E8933BD4016}"/>
              </a:ext>
            </a:extLst>
          </p:cNvPr>
          <p:cNvSpPr txBox="1"/>
          <p:nvPr/>
        </p:nvSpPr>
        <p:spPr>
          <a:xfrm>
            <a:off x="11172497" y="6180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DF28CD-ECE7-DA4F-8FBD-BDCB9F1B64CC}"/>
              </a:ext>
            </a:extLst>
          </p:cNvPr>
          <p:cNvSpPr txBox="1"/>
          <p:nvPr/>
        </p:nvSpPr>
        <p:spPr>
          <a:xfrm>
            <a:off x="8765628" y="14924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765C44-48A3-AD4E-B9DE-9A399CB30ED1}"/>
              </a:ext>
            </a:extLst>
          </p:cNvPr>
          <p:cNvSpPr txBox="1"/>
          <p:nvPr/>
        </p:nvSpPr>
        <p:spPr>
          <a:xfrm>
            <a:off x="3352799" y="44458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013DD0-286F-434E-AA34-0FC065ADC143}"/>
              </a:ext>
            </a:extLst>
          </p:cNvPr>
          <p:cNvSpPr txBox="1"/>
          <p:nvPr/>
        </p:nvSpPr>
        <p:spPr>
          <a:xfrm>
            <a:off x="10815145" y="32371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35A34C-37C1-F347-9793-285A947DE325}"/>
              </a:ext>
            </a:extLst>
          </p:cNvPr>
          <p:cNvSpPr txBox="1"/>
          <p:nvPr/>
        </p:nvSpPr>
        <p:spPr>
          <a:xfrm>
            <a:off x="2112579" y="4677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4C5EA5-0CBA-EA48-B84C-43191A1E4275}"/>
              </a:ext>
            </a:extLst>
          </p:cNvPr>
          <p:cNvSpPr txBox="1"/>
          <p:nvPr/>
        </p:nvSpPr>
        <p:spPr>
          <a:xfrm>
            <a:off x="10820062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E0BB332-FD3B-CD40-86A9-AB21E947FE39}"/>
              </a:ext>
            </a:extLst>
          </p:cNvPr>
          <p:cNvSpPr txBox="1"/>
          <p:nvPr/>
        </p:nvSpPr>
        <p:spPr>
          <a:xfrm>
            <a:off x="851338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506987-6B4C-0341-BDF4-44AA57A402C3}"/>
              </a:ext>
            </a:extLst>
          </p:cNvPr>
          <p:cNvSpPr txBox="1"/>
          <p:nvPr/>
        </p:nvSpPr>
        <p:spPr>
          <a:xfrm>
            <a:off x="9375228" y="2102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2E94A32-3B30-5F41-8935-C4B431395B1B}"/>
              </a:ext>
            </a:extLst>
          </p:cNvPr>
          <p:cNvSpPr txBox="1"/>
          <p:nvPr/>
        </p:nvSpPr>
        <p:spPr>
          <a:xfrm>
            <a:off x="10962290" y="3058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5F97D1-C55D-5C45-BB78-67BC10E69B8A}"/>
              </a:ext>
            </a:extLst>
          </p:cNvPr>
          <p:cNvSpPr txBox="1"/>
          <p:nvPr/>
        </p:nvSpPr>
        <p:spPr>
          <a:xfrm>
            <a:off x="1193941" y="333177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38B8C3-458B-D940-84AA-E1A965A0DDC0}"/>
              </a:ext>
            </a:extLst>
          </p:cNvPr>
          <p:cNvSpPr txBox="1"/>
          <p:nvPr/>
        </p:nvSpPr>
        <p:spPr>
          <a:xfrm>
            <a:off x="2942897" y="143991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25E58D-AE63-6F4E-A7EA-BCA984B3AC49}"/>
              </a:ext>
            </a:extLst>
          </p:cNvPr>
          <p:cNvSpPr txBox="1"/>
          <p:nvPr/>
        </p:nvSpPr>
        <p:spPr>
          <a:xfrm>
            <a:off x="11070764" y="35164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15A69D-1DDF-E74A-B2D9-05A92C2A6F15}"/>
              </a:ext>
            </a:extLst>
          </p:cNvPr>
          <p:cNvSpPr txBox="1"/>
          <p:nvPr/>
        </p:nvSpPr>
        <p:spPr>
          <a:xfrm>
            <a:off x="10608778" y="380548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C75E533-03C7-7F47-9037-903C3D65CB75}"/>
              </a:ext>
            </a:extLst>
          </p:cNvPr>
          <p:cNvSpPr txBox="1"/>
          <p:nvPr/>
        </p:nvSpPr>
        <p:spPr>
          <a:xfrm>
            <a:off x="10871094" y="3701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9829E4-E486-444E-895F-AA9EC8F0B340}"/>
              </a:ext>
            </a:extLst>
          </p:cNvPr>
          <p:cNvSpPr txBox="1"/>
          <p:nvPr/>
        </p:nvSpPr>
        <p:spPr>
          <a:xfrm>
            <a:off x="5801710" y="25855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A2852AA-35FF-1E45-A379-C7B34C182E81}"/>
              </a:ext>
            </a:extLst>
          </p:cNvPr>
          <p:cNvSpPr txBox="1"/>
          <p:nvPr/>
        </p:nvSpPr>
        <p:spPr>
          <a:xfrm flipH="1">
            <a:off x="11230642" y="3235872"/>
            <a:ext cx="3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3C34113-0483-DB43-98B6-AA9854881FCC}"/>
              </a:ext>
            </a:extLst>
          </p:cNvPr>
          <p:cNvSpPr txBox="1"/>
          <p:nvPr/>
        </p:nvSpPr>
        <p:spPr>
          <a:xfrm>
            <a:off x="11151409" y="37095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㉓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C70EB6-BC1B-B246-8E56-9799D130BA64}"/>
              </a:ext>
            </a:extLst>
          </p:cNvPr>
          <p:cNvSpPr txBox="1"/>
          <p:nvPr/>
        </p:nvSpPr>
        <p:spPr>
          <a:xfrm>
            <a:off x="8557879" y="18453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4</cp:revision>
  <dcterms:created xsi:type="dcterms:W3CDTF">2020-04-07T10:29:02Z</dcterms:created>
  <dcterms:modified xsi:type="dcterms:W3CDTF">2020-05-02T06:11:54Z</dcterms:modified>
</cp:coreProperties>
</file>