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7592A4-D643-054D-A51A-FD14BFA2EDD0}"/>
              </a:ext>
            </a:extLst>
          </p:cNvPr>
          <p:cNvSpPr txBox="1"/>
          <p:nvPr/>
        </p:nvSpPr>
        <p:spPr>
          <a:xfrm>
            <a:off x="11298621" y="6190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09398A-AFCC-4943-AD7E-676DA3A80181}"/>
              </a:ext>
            </a:extLst>
          </p:cNvPr>
          <p:cNvSpPr txBox="1"/>
          <p:nvPr/>
        </p:nvSpPr>
        <p:spPr>
          <a:xfrm>
            <a:off x="515007" y="6211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E6BDC2-6DC2-174A-9C6F-CEABA7B6F568}"/>
              </a:ext>
            </a:extLst>
          </p:cNvPr>
          <p:cNvSpPr txBox="1"/>
          <p:nvPr/>
        </p:nvSpPr>
        <p:spPr>
          <a:xfrm>
            <a:off x="317769" y="457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9026B-39CF-EC41-8CBD-7500322E3FA6}"/>
              </a:ext>
            </a:extLst>
          </p:cNvPr>
          <p:cNvSpPr txBox="1"/>
          <p:nvPr/>
        </p:nvSpPr>
        <p:spPr>
          <a:xfrm>
            <a:off x="10161046" y="20915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8CFB75-D9F4-E24B-86E2-5A418743B645}"/>
              </a:ext>
            </a:extLst>
          </p:cNvPr>
          <p:cNvSpPr txBox="1"/>
          <p:nvPr/>
        </p:nvSpPr>
        <p:spPr>
          <a:xfrm>
            <a:off x="1148765" y="31710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5FE5D8-EF50-6E49-9B88-F44D5D8861F4}"/>
              </a:ext>
            </a:extLst>
          </p:cNvPr>
          <p:cNvSpPr txBox="1"/>
          <p:nvPr/>
        </p:nvSpPr>
        <p:spPr>
          <a:xfrm>
            <a:off x="11043235" y="6190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021BEB-2B76-164F-9B0A-1B0D3F931512}"/>
              </a:ext>
            </a:extLst>
          </p:cNvPr>
          <p:cNvSpPr txBox="1"/>
          <p:nvPr/>
        </p:nvSpPr>
        <p:spPr>
          <a:xfrm>
            <a:off x="733267" y="3435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E5E103-881C-6E40-8FB4-A2D189552A81}"/>
              </a:ext>
            </a:extLst>
          </p:cNvPr>
          <p:cNvSpPr txBox="1"/>
          <p:nvPr/>
        </p:nvSpPr>
        <p:spPr>
          <a:xfrm>
            <a:off x="733267" y="6211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59E680-4791-D84A-85A1-DDD8D9CC387D}"/>
              </a:ext>
            </a:extLst>
          </p:cNvPr>
          <p:cNvSpPr txBox="1"/>
          <p:nvPr/>
        </p:nvSpPr>
        <p:spPr>
          <a:xfrm>
            <a:off x="9080938" y="55449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6666D6-A8A8-EC49-8DCD-BBDFF21E932F}"/>
              </a:ext>
            </a:extLst>
          </p:cNvPr>
          <p:cNvSpPr txBox="1"/>
          <p:nvPr/>
        </p:nvSpPr>
        <p:spPr>
          <a:xfrm>
            <a:off x="11098924" y="35059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73756A-FD15-0B4F-8B77-B696EAE06A90}"/>
              </a:ext>
            </a:extLst>
          </p:cNvPr>
          <p:cNvSpPr txBox="1"/>
          <p:nvPr/>
        </p:nvSpPr>
        <p:spPr>
          <a:xfrm>
            <a:off x="1382214" y="28633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866BA8-78B3-BC4D-A9D4-D9992F417CA7}"/>
              </a:ext>
            </a:extLst>
          </p:cNvPr>
          <p:cNvSpPr txBox="1"/>
          <p:nvPr/>
        </p:nvSpPr>
        <p:spPr>
          <a:xfrm>
            <a:off x="11012172" y="302172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1ADF11-20A2-924A-835A-9B188EC45E9D}"/>
              </a:ext>
            </a:extLst>
          </p:cNvPr>
          <p:cNvSpPr txBox="1"/>
          <p:nvPr/>
        </p:nvSpPr>
        <p:spPr>
          <a:xfrm>
            <a:off x="733267" y="26478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B9C1EC-1089-7B4B-8EC4-B4DF9690475E}"/>
              </a:ext>
            </a:extLst>
          </p:cNvPr>
          <p:cNvSpPr txBox="1"/>
          <p:nvPr/>
        </p:nvSpPr>
        <p:spPr>
          <a:xfrm>
            <a:off x="502274" y="35958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4E5B61-0F82-C245-B581-ED1624A2D811}"/>
              </a:ext>
            </a:extLst>
          </p:cNvPr>
          <p:cNvSpPr txBox="1"/>
          <p:nvPr/>
        </p:nvSpPr>
        <p:spPr>
          <a:xfrm>
            <a:off x="8891752" y="522364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4BAF01-586D-3B4C-8AD1-C4D767DB0520}"/>
              </a:ext>
            </a:extLst>
          </p:cNvPr>
          <p:cNvSpPr txBox="1"/>
          <p:nvPr/>
        </p:nvSpPr>
        <p:spPr>
          <a:xfrm>
            <a:off x="733267" y="31710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62F2C3-6DCB-A449-AB58-8D8FC6D72AB6}"/>
              </a:ext>
            </a:extLst>
          </p:cNvPr>
          <p:cNvSpPr txBox="1"/>
          <p:nvPr/>
        </p:nvSpPr>
        <p:spPr>
          <a:xfrm>
            <a:off x="480584" y="31710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11E874-4575-6949-BA31-D8D81A1128FF}"/>
              </a:ext>
            </a:extLst>
          </p:cNvPr>
          <p:cNvSpPr txBox="1"/>
          <p:nvPr/>
        </p:nvSpPr>
        <p:spPr>
          <a:xfrm>
            <a:off x="8082456" y="2976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4CEB77-685A-3F48-AA88-B11592D59E18}"/>
              </a:ext>
            </a:extLst>
          </p:cNvPr>
          <p:cNvSpPr txBox="1"/>
          <p:nvPr/>
        </p:nvSpPr>
        <p:spPr>
          <a:xfrm>
            <a:off x="10908824" y="3282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10</cp:revision>
  <dcterms:created xsi:type="dcterms:W3CDTF">2020-04-07T10:29:02Z</dcterms:created>
  <dcterms:modified xsi:type="dcterms:W3CDTF">2020-05-02T08:23:32Z</dcterms:modified>
</cp:coreProperties>
</file>