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BA906E-683A-0A4B-91EB-D111ED35FEC7}"/>
              </a:ext>
            </a:extLst>
          </p:cNvPr>
          <p:cNvSpPr txBox="1"/>
          <p:nvPr/>
        </p:nvSpPr>
        <p:spPr>
          <a:xfrm>
            <a:off x="2312276" y="19128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7326DF-FCAF-A442-A463-30B35C3B4B95}"/>
              </a:ext>
            </a:extLst>
          </p:cNvPr>
          <p:cNvSpPr txBox="1"/>
          <p:nvPr/>
        </p:nvSpPr>
        <p:spPr>
          <a:xfrm>
            <a:off x="8429297" y="19128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3E73-D3E4-7648-A060-A402B183D0A1}"/>
              </a:ext>
            </a:extLst>
          </p:cNvPr>
          <p:cNvSpPr txBox="1"/>
          <p:nvPr/>
        </p:nvSpPr>
        <p:spPr>
          <a:xfrm>
            <a:off x="9501352" y="2280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8D688-7423-A148-A540-AA7E013DA97C}"/>
              </a:ext>
            </a:extLst>
          </p:cNvPr>
          <p:cNvSpPr txBox="1"/>
          <p:nvPr/>
        </p:nvSpPr>
        <p:spPr>
          <a:xfrm>
            <a:off x="11361683" y="483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5B42CD-8A1B-514C-946D-92B613BB8EAA}"/>
              </a:ext>
            </a:extLst>
          </p:cNvPr>
          <p:cNvSpPr txBox="1"/>
          <p:nvPr/>
        </p:nvSpPr>
        <p:spPr>
          <a:xfrm>
            <a:off x="977462" y="3594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AF736F-2144-844A-A729-3FA245F73418}"/>
              </a:ext>
            </a:extLst>
          </p:cNvPr>
          <p:cNvSpPr txBox="1"/>
          <p:nvPr/>
        </p:nvSpPr>
        <p:spPr>
          <a:xfrm>
            <a:off x="3090041" y="1513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A7B11F-9E19-E148-8551-0841715E1E37}"/>
              </a:ext>
            </a:extLst>
          </p:cNvPr>
          <p:cNvSpPr/>
          <p:nvPr/>
        </p:nvSpPr>
        <p:spPr>
          <a:xfrm>
            <a:off x="10899697" y="3594538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413931-ACBD-2946-84EA-DD059BEA5734}"/>
              </a:ext>
            </a:extLst>
          </p:cNvPr>
          <p:cNvSpPr txBox="1"/>
          <p:nvPr/>
        </p:nvSpPr>
        <p:spPr>
          <a:xfrm>
            <a:off x="851338" y="271166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E2FF72-D54F-864F-8BE3-B3729CE25E6E}"/>
              </a:ext>
            </a:extLst>
          </p:cNvPr>
          <p:cNvSpPr txBox="1"/>
          <p:nvPr/>
        </p:nvSpPr>
        <p:spPr>
          <a:xfrm>
            <a:off x="830317" y="317412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6B1E5E-75D2-6D46-BD1A-AF274D9A60C8}"/>
              </a:ext>
            </a:extLst>
          </p:cNvPr>
          <p:cNvSpPr txBox="1"/>
          <p:nvPr/>
        </p:nvSpPr>
        <p:spPr>
          <a:xfrm>
            <a:off x="1093076" y="51500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3CDB2E-9A8F-BA45-BB2E-CB73CB3A240B}"/>
              </a:ext>
            </a:extLst>
          </p:cNvPr>
          <p:cNvSpPr txBox="1"/>
          <p:nvPr/>
        </p:nvSpPr>
        <p:spPr>
          <a:xfrm>
            <a:off x="9827172" y="59698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C98CAD-E185-0A42-9D59-F452E88355DE}"/>
              </a:ext>
            </a:extLst>
          </p:cNvPr>
          <p:cNvSpPr txBox="1"/>
          <p:nvPr/>
        </p:nvSpPr>
        <p:spPr>
          <a:xfrm>
            <a:off x="10920248" y="215462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51C10A-FABA-9C46-96B7-B6033A7A4635}"/>
              </a:ext>
            </a:extLst>
          </p:cNvPr>
          <p:cNvSpPr txBox="1"/>
          <p:nvPr/>
        </p:nvSpPr>
        <p:spPr>
          <a:xfrm>
            <a:off x="1008524" y="30149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0889FF-2D29-C943-805C-DD36BD5C6508}"/>
              </a:ext>
            </a:extLst>
          </p:cNvPr>
          <p:cNvSpPr txBox="1"/>
          <p:nvPr/>
        </p:nvSpPr>
        <p:spPr>
          <a:xfrm>
            <a:off x="599324" y="3048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9FB130-F8E9-AE40-8C77-1257AB006EC8}"/>
              </a:ext>
            </a:extLst>
          </p:cNvPr>
          <p:cNvSpPr txBox="1"/>
          <p:nvPr/>
        </p:nvSpPr>
        <p:spPr>
          <a:xfrm>
            <a:off x="861848" y="1639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BB441C-D49D-C14D-8A9C-A343B3EF2853}"/>
              </a:ext>
            </a:extLst>
          </p:cNvPr>
          <p:cNvSpPr txBox="1"/>
          <p:nvPr/>
        </p:nvSpPr>
        <p:spPr>
          <a:xfrm>
            <a:off x="420414" y="1103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7C8988-2FDF-474E-880B-A84B65C697F8}"/>
              </a:ext>
            </a:extLst>
          </p:cNvPr>
          <p:cNvSpPr txBox="1"/>
          <p:nvPr/>
        </p:nvSpPr>
        <p:spPr>
          <a:xfrm>
            <a:off x="9816662" y="20390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8</cp:revision>
  <dcterms:created xsi:type="dcterms:W3CDTF">2020-04-07T10:29:02Z</dcterms:created>
  <dcterms:modified xsi:type="dcterms:W3CDTF">2020-05-02T08:34:33Z</dcterms:modified>
</cp:coreProperties>
</file>