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681D3A0-EAB0-9C43-967B-6EC6A0E48484}"/>
              </a:ext>
            </a:extLst>
          </p:cNvPr>
          <p:cNvSpPr txBox="1"/>
          <p:nvPr/>
        </p:nvSpPr>
        <p:spPr>
          <a:xfrm>
            <a:off x="9070428" y="33422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FA34D8-CCA4-2A45-A1A9-9EA38A89DFB1}"/>
              </a:ext>
            </a:extLst>
          </p:cNvPr>
          <p:cNvSpPr txBox="1"/>
          <p:nvPr/>
        </p:nvSpPr>
        <p:spPr>
          <a:xfrm>
            <a:off x="3037490" y="49608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CF8A46-3E84-884C-A2E6-977267382263}"/>
              </a:ext>
            </a:extLst>
          </p:cNvPr>
          <p:cNvSpPr txBox="1"/>
          <p:nvPr/>
        </p:nvSpPr>
        <p:spPr>
          <a:xfrm>
            <a:off x="8797159" y="516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875927-31D9-0E4A-928F-CFCFBE336DF9}"/>
              </a:ext>
            </a:extLst>
          </p:cNvPr>
          <p:cNvSpPr txBox="1"/>
          <p:nvPr/>
        </p:nvSpPr>
        <p:spPr>
          <a:xfrm>
            <a:off x="11151476" y="38362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7A70B9-79EA-3D48-B9B3-267825591314}"/>
              </a:ext>
            </a:extLst>
          </p:cNvPr>
          <p:cNvSpPr txBox="1"/>
          <p:nvPr/>
        </p:nvSpPr>
        <p:spPr>
          <a:xfrm>
            <a:off x="2028497" y="7041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BC4675-DA52-D04B-94E4-EF55686A9BFC}"/>
              </a:ext>
            </a:extLst>
          </p:cNvPr>
          <p:cNvSpPr txBox="1"/>
          <p:nvPr/>
        </p:nvSpPr>
        <p:spPr>
          <a:xfrm>
            <a:off x="2563845" y="54683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EE93CE-C641-8B4E-8398-4F63C66DEC68}"/>
              </a:ext>
            </a:extLst>
          </p:cNvPr>
          <p:cNvSpPr txBox="1"/>
          <p:nvPr/>
        </p:nvSpPr>
        <p:spPr>
          <a:xfrm>
            <a:off x="11046372" y="33633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44196F-D0CD-EB40-89FB-8E3E7FE04DBD}"/>
              </a:ext>
            </a:extLst>
          </p:cNvPr>
          <p:cNvSpPr txBox="1"/>
          <p:nvPr/>
        </p:nvSpPr>
        <p:spPr>
          <a:xfrm>
            <a:off x="2806262" y="11771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9F9608-8163-8E4C-A7A5-8BD0087AAD07}"/>
              </a:ext>
            </a:extLst>
          </p:cNvPr>
          <p:cNvSpPr txBox="1"/>
          <p:nvPr/>
        </p:nvSpPr>
        <p:spPr>
          <a:xfrm>
            <a:off x="9396248" y="17236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4FC35E-3F63-A84A-8837-407A74F6C8E7}"/>
              </a:ext>
            </a:extLst>
          </p:cNvPr>
          <p:cNvSpPr txBox="1"/>
          <p:nvPr/>
        </p:nvSpPr>
        <p:spPr>
          <a:xfrm>
            <a:off x="9448800" y="412005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C82F28-2AE8-9045-A0CB-F86DD2C78259}"/>
              </a:ext>
            </a:extLst>
          </p:cNvPr>
          <p:cNvSpPr txBox="1"/>
          <p:nvPr/>
        </p:nvSpPr>
        <p:spPr>
          <a:xfrm>
            <a:off x="2701159" y="383627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E231A1-15BC-1547-B5FA-A0AE99908571}"/>
              </a:ext>
            </a:extLst>
          </p:cNvPr>
          <p:cNvSpPr txBox="1"/>
          <p:nvPr/>
        </p:nvSpPr>
        <p:spPr>
          <a:xfrm>
            <a:off x="2175641" y="582273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AFE81F-9D46-EC42-B3B0-B6E21139DC36}"/>
              </a:ext>
            </a:extLst>
          </p:cNvPr>
          <p:cNvSpPr txBox="1"/>
          <p:nvPr/>
        </p:nvSpPr>
        <p:spPr>
          <a:xfrm>
            <a:off x="914401" y="619206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2277A77-CC29-AA45-B7AD-143FFB4D8044}"/>
              </a:ext>
            </a:extLst>
          </p:cNvPr>
          <p:cNvSpPr txBox="1"/>
          <p:nvPr/>
        </p:nvSpPr>
        <p:spPr>
          <a:xfrm>
            <a:off x="11104988" y="35599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⑮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3145B5-CFAC-B04D-AFAD-4A4C60A7A942}"/>
              </a:ext>
            </a:extLst>
          </p:cNvPr>
          <p:cNvSpPr txBox="1"/>
          <p:nvPr/>
        </p:nvSpPr>
        <p:spPr>
          <a:xfrm>
            <a:off x="10999884" y="311337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DD120F-CBB8-FE4A-B3F5-854134E88E46}"/>
              </a:ext>
            </a:extLst>
          </p:cNvPr>
          <p:cNvSpPr txBox="1"/>
          <p:nvPr/>
        </p:nvSpPr>
        <p:spPr>
          <a:xfrm>
            <a:off x="714703" y="356300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⑱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921A31-992F-4D47-9390-D084F921F4F6}"/>
              </a:ext>
            </a:extLst>
          </p:cNvPr>
          <p:cNvSpPr txBox="1"/>
          <p:nvPr/>
        </p:nvSpPr>
        <p:spPr>
          <a:xfrm>
            <a:off x="746234" y="322667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⑳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FB6180-87D5-9A4C-B7A6-9187E01739F7}"/>
              </a:ext>
            </a:extLst>
          </p:cNvPr>
          <p:cNvSpPr txBox="1"/>
          <p:nvPr/>
        </p:nvSpPr>
        <p:spPr>
          <a:xfrm>
            <a:off x="9963807" y="23017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8</cp:revision>
  <dcterms:created xsi:type="dcterms:W3CDTF">2020-04-07T10:29:02Z</dcterms:created>
  <dcterms:modified xsi:type="dcterms:W3CDTF">2020-05-02T08:44:47Z</dcterms:modified>
</cp:coreProperties>
</file>