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A3AB956-ED2C-4540-A284-3376139F525E}"/>
              </a:ext>
            </a:extLst>
          </p:cNvPr>
          <p:cNvSpPr txBox="1"/>
          <p:nvPr/>
        </p:nvSpPr>
        <p:spPr>
          <a:xfrm>
            <a:off x="10247586" y="27852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19B1A8-1519-1E4C-B285-385422714D37}"/>
              </a:ext>
            </a:extLst>
          </p:cNvPr>
          <p:cNvSpPr txBox="1"/>
          <p:nvPr/>
        </p:nvSpPr>
        <p:spPr>
          <a:xfrm>
            <a:off x="11088414" y="3016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E6CD52-A07F-C045-B69B-67C967EE8EC8}"/>
              </a:ext>
            </a:extLst>
          </p:cNvPr>
          <p:cNvSpPr txBox="1"/>
          <p:nvPr/>
        </p:nvSpPr>
        <p:spPr>
          <a:xfrm>
            <a:off x="1093076" y="3678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8D0E6-97AF-A141-834F-2DBF29A03061}"/>
              </a:ext>
            </a:extLst>
          </p:cNvPr>
          <p:cNvSpPr txBox="1"/>
          <p:nvPr/>
        </p:nvSpPr>
        <p:spPr>
          <a:xfrm>
            <a:off x="11077903" y="35209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D6FED0-40B4-F54F-BACB-E3207B37CC58}"/>
              </a:ext>
            </a:extLst>
          </p:cNvPr>
          <p:cNvSpPr txBox="1"/>
          <p:nvPr/>
        </p:nvSpPr>
        <p:spPr>
          <a:xfrm>
            <a:off x="3174124" y="1629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6251A6-5627-B24F-9C48-B7393155DBAE}"/>
              </a:ext>
            </a:extLst>
          </p:cNvPr>
          <p:cNvSpPr txBox="1"/>
          <p:nvPr/>
        </p:nvSpPr>
        <p:spPr>
          <a:xfrm>
            <a:off x="2354317" y="2806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3EB740-F872-8C43-87B9-3EF49E32E965}"/>
              </a:ext>
            </a:extLst>
          </p:cNvPr>
          <p:cNvSpPr txBox="1"/>
          <p:nvPr/>
        </p:nvSpPr>
        <p:spPr>
          <a:xfrm>
            <a:off x="609600" y="1818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65C65A-BD59-EB48-BFD1-13B1E05B0AEC}"/>
              </a:ext>
            </a:extLst>
          </p:cNvPr>
          <p:cNvSpPr txBox="1"/>
          <p:nvPr/>
        </p:nvSpPr>
        <p:spPr>
          <a:xfrm>
            <a:off x="756745" y="3552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C512AB-B41E-3948-9473-D698F9E3E370}"/>
              </a:ext>
            </a:extLst>
          </p:cNvPr>
          <p:cNvSpPr txBox="1"/>
          <p:nvPr/>
        </p:nvSpPr>
        <p:spPr>
          <a:xfrm>
            <a:off x="2764221" y="121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06A821-40E9-934D-899C-2600C5AD3BFD}"/>
              </a:ext>
            </a:extLst>
          </p:cNvPr>
          <p:cNvSpPr txBox="1"/>
          <p:nvPr/>
        </p:nvSpPr>
        <p:spPr>
          <a:xfrm>
            <a:off x="10867931" y="330928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B242A4-44D5-904B-B605-6DD0A42B546B}"/>
              </a:ext>
            </a:extLst>
          </p:cNvPr>
          <p:cNvSpPr txBox="1"/>
          <p:nvPr/>
        </p:nvSpPr>
        <p:spPr>
          <a:xfrm>
            <a:off x="3605048" y="27957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82ED00-E980-C645-A152-B699B06A124F}"/>
              </a:ext>
            </a:extLst>
          </p:cNvPr>
          <p:cNvSpPr txBox="1"/>
          <p:nvPr/>
        </p:nvSpPr>
        <p:spPr>
          <a:xfrm>
            <a:off x="11180666" y="32443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E1C51A-6623-9346-9C4D-B9C15E145585}"/>
              </a:ext>
            </a:extLst>
          </p:cNvPr>
          <p:cNvSpPr txBox="1"/>
          <p:nvPr/>
        </p:nvSpPr>
        <p:spPr>
          <a:xfrm>
            <a:off x="725214" y="29744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364C6D-ACF6-254B-82B8-85D7EF820BAB}"/>
              </a:ext>
            </a:extLst>
          </p:cNvPr>
          <p:cNvSpPr txBox="1"/>
          <p:nvPr/>
        </p:nvSpPr>
        <p:spPr>
          <a:xfrm>
            <a:off x="10800784" y="352096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CA0F62-C307-5847-880C-F9A00F107EE7}"/>
              </a:ext>
            </a:extLst>
          </p:cNvPr>
          <p:cNvSpPr txBox="1"/>
          <p:nvPr/>
        </p:nvSpPr>
        <p:spPr>
          <a:xfrm>
            <a:off x="10846910" y="30921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BAD66A-D536-4949-BFDB-C4622DEE42AD}"/>
              </a:ext>
            </a:extLst>
          </p:cNvPr>
          <p:cNvSpPr txBox="1"/>
          <p:nvPr/>
        </p:nvSpPr>
        <p:spPr>
          <a:xfrm>
            <a:off x="11296163" y="3472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6AB637-6BE9-BD4E-8F0D-9232B00C03B3}"/>
              </a:ext>
            </a:extLst>
          </p:cNvPr>
          <p:cNvSpPr txBox="1"/>
          <p:nvPr/>
        </p:nvSpPr>
        <p:spPr>
          <a:xfrm>
            <a:off x="11285652" y="30057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6</cp:revision>
  <dcterms:created xsi:type="dcterms:W3CDTF">2020-04-07T10:29:02Z</dcterms:created>
  <dcterms:modified xsi:type="dcterms:W3CDTF">2020-05-02T08:54:10Z</dcterms:modified>
</cp:coreProperties>
</file>