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F92270-16CC-2245-A5B6-0F3AE17C8E0B}"/>
              </a:ext>
            </a:extLst>
          </p:cNvPr>
          <p:cNvSpPr txBox="1"/>
          <p:nvPr/>
        </p:nvSpPr>
        <p:spPr>
          <a:xfrm>
            <a:off x="893379" y="3226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4F80F5-16F9-D041-BB26-3E3BE85857E9}"/>
              </a:ext>
            </a:extLst>
          </p:cNvPr>
          <p:cNvSpPr txBox="1"/>
          <p:nvPr/>
        </p:nvSpPr>
        <p:spPr>
          <a:xfrm>
            <a:off x="8313683" y="2511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AB16A0-FF85-494C-9BB6-F153396A2624}"/>
              </a:ext>
            </a:extLst>
          </p:cNvPr>
          <p:cNvSpPr txBox="1"/>
          <p:nvPr/>
        </p:nvSpPr>
        <p:spPr>
          <a:xfrm>
            <a:off x="2039007" y="756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C02776-4A74-3147-9AB0-71782FB57618}"/>
              </a:ext>
            </a:extLst>
          </p:cNvPr>
          <p:cNvSpPr txBox="1"/>
          <p:nvPr/>
        </p:nvSpPr>
        <p:spPr>
          <a:xfrm>
            <a:off x="2259724" y="2564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F1495-E162-B24D-9D59-BE43A5EAD7E5}"/>
              </a:ext>
            </a:extLst>
          </p:cNvPr>
          <p:cNvSpPr txBox="1"/>
          <p:nvPr/>
        </p:nvSpPr>
        <p:spPr>
          <a:xfrm>
            <a:off x="767255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BBBCF7-ECFC-3143-A573-038E25046D8D}"/>
              </a:ext>
            </a:extLst>
          </p:cNvPr>
          <p:cNvSpPr txBox="1"/>
          <p:nvPr/>
        </p:nvSpPr>
        <p:spPr>
          <a:xfrm>
            <a:off x="10972800" y="32056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95A51-B697-544E-923B-9E62C7A49386}"/>
              </a:ext>
            </a:extLst>
          </p:cNvPr>
          <p:cNvSpPr txBox="1"/>
          <p:nvPr/>
        </p:nvSpPr>
        <p:spPr>
          <a:xfrm>
            <a:off x="3205655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901DC4-1BBA-8B45-98F0-0FDE584F70FF}"/>
              </a:ext>
            </a:extLst>
          </p:cNvPr>
          <p:cNvSpPr txBox="1"/>
          <p:nvPr/>
        </p:nvSpPr>
        <p:spPr>
          <a:xfrm>
            <a:off x="8534400" y="4740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6A17BD-3E5A-424D-8269-F167274FD3F2}"/>
              </a:ext>
            </a:extLst>
          </p:cNvPr>
          <p:cNvSpPr txBox="1"/>
          <p:nvPr/>
        </p:nvSpPr>
        <p:spPr>
          <a:xfrm>
            <a:off x="11090872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078B6F-6D1C-9340-A98B-EDD6A5C8D7BB}"/>
              </a:ext>
            </a:extLst>
          </p:cNvPr>
          <p:cNvSpPr txBox="1"/>
          <p:nvPr/>
        </p:nvSpPr>
        <p:spPr>
          <a:xfrm>
            <a:off x="2879834" y="5328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3809BD-54FC-A349-9EBA-CBFA3CA84507}"/>
              </a:ext>
            </a:extLst>
          </p:cNvPr>
          <p:cNvSpPr txBox="1"/>
          <p:nvPr/>
        </p:nvSpPr>
        <p:spPr>
          <a:xfrm>
            <a:off x="11225048" y="41831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6CEA8F-4B80-9049-BA21-86AC7A18403D}"/>
              </a:ext>
            </a:extLst>
          </p:cNvPr>
          <p:cNvSpPr txBox="1"/>
          <p:nvPr/>
        </p:nvSpPr>
        <p:spPr>
          <a:xfrm>
            <a:off x="581674" y="351250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200338-4D35-6E4C-8520-96B08BA174C6}"/>
              </a:ext>
            </a:extLst>
          </p:cNvPr>
          <p:cNvSpPr txBox="1"/>
          <p:nvPr/>
        </p:nvSpPr>
        <p:spPr>
          <a:xfrm>
            <a:off x="10594662" y="32266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43F1BD-63D7-3D46-8C42-CFE0D4EBB6B8}"/>
              </a:ext>
            </a:extLst>
          </p:cNvPr>
          <p:cNvSpPr txBox="1"/>
          <p:nvPr/>
        </p:nvSpPr>
        <p:spPr>
          <a:xfrm>
            <a:off x="2564524" y="9984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4AC6EB-7519-384F-A47B-E38120974B96}"/>
              </a:ext>
            </a:extLst>
          </p:cNvPr>
          <p:cNvSpPr txBox="1"/>
          <p:nvPr/>
        </p:nvSpPr>
        <p:spPr>
          <a:xfrm>
            <a:off x="11170039" y="4399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2CA3D3-DCCC-5343-B6A4-189DBC5FF860}"/>
              </a:ext>
            </a:extLst>
          </p:cNvPr>
          <p:cNvSpPr txBox="1"/>
          <p:nvPr/>
        </p:nvSpPr>
        <p:spPr>
          <a:xfrm>
            <a:off x="8082690" y="308405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557DCD-4A48-DF4A-BCC1-52229D63B6AE}"/>
              </a:ext>
            </a:extLst>
          </p:cNvPr>
          <p:cNvSpPr txBox="1"/>
          <p:nvPr/>
        </p:nvSpPr>
        <p:spPr>
          <a:xfrm>
            <a:off x="431393" y="6148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3CB49D-8DF1-CB42-BAC0-4A6122B75271}"/>
              </a:ext>
            </a:extLst>
          </p:cNvPr>
          <p:cNvSpPr txBox="1"/>
          <p:nvPr/>
        </p:nvSpPr>
        <p:spPr>
          <a:xfrm>
            <a:off x="10825655" y="343672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8F5F2A-1C26-E843-A70A-8DD68E592B3E}"/>
              </a:ext>
            </a:extLst>
          </p:cNvPr>
          <p:cNvSpPr txBox="1"/>
          <p:nvPr/>
        </p:nvSpPr>
        <p:spPr>
          <a:xfrm>
            <a:off x="1545021" y="3342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31694A-D540-9942-89B2-29883774D8B4}"/>
              </a:ext>
            </a:extLst>
          </p:cNvPr>
          <p:cNvSpPr txBox="1"/>
          <p:nvPr/>
        </p:nvSpPr>
        <p:spPr>
          <a:xfrm>
            <a:off x="2186152" y="1954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㉕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85F6E40-A0E9-EC41-9901-1B74EEB73E0B}"/>
              </a:ext>
            </a:extLst>
          </p:cNvPr>
          <p:cNvSpPr txBox="1"/>
          <p:nvPr/>
        </p:nvSpPr>
        <p:spPr>
          <a:xfrm>
            <a:off x="8891752" y="32687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14</cp:revision>
  <dcterms:created xsi:type="dcterms:W3CDTF">2020-04-07T10:29:02Z</dcterms:created>
  <dcterms:modified xsi:type="dcterms:W3CDTF">2020-05-02T10:42:29Z</dcterms:modified>
</cp:coreProperties>
</file>