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A7847C-42D9-C546-8B04-7CC1C960938D}"/>
              </a:ext>
            </a:extLst>
          </p:cNvPr>
          <p:cNvSpPr txBox="1"/>
          <p:nvPr/>
        </p:nvSpPr>
        <p:spPr>
          <a:xfrm>
            <a:off x="11077904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47143-BB57-CF4B-AA6E-573A3BD70B4E}"/>
              </a:ext>
            </a:extLst>
          </p:cNvPr>
          <p:cNvSpPr txBox="1"/>
          <p:nvPr/>
        </p:nvSpPr>
        <p:spPr>
          <a:xfrm>
            <a:off x="10710041" y="3237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D97294-3F66-104D-B946-2FC11233C15C}"/>
              </a:ext>
            </a:extLst>
          </p:cNvPr>
          <p:cNvSpPr txBox="1"/>
          <p:nvPr/>
        </p:nvSpPr>
        <p:spPr>
          <a:xfrm>
            <a:off x="8376745" y="4393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11A786-CBBA-AD48-AF49-7440BEC4FAB3}"/>
              </a:ext>
            </a:extLst>
          </p:cNvPr>
          <p:cNvSpPr txBox="1"/>
          <p:nvPr/>
        </p:nvSpPr>
        <p:spPr>
          <a:xfrm>
            <a:off x="2333297" y="2060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A7E92A-C580-6546-A2BD-17F0C587B95A}"/>
              </a:ext>
            </a:extLst>
          </p:cNvPr>
          <p:cNvSpPr txBox="1"/>
          <p:nvPr/>
        </p:nvSpPr>
        <p:spPr>
          <a:xfrm>
            <a:off x="9406759" y="1849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F48F71-7473-1240-B5AE-188298DD6C2F}"/>
              </a:ext>
            </a:extLst>
          </p:cNvPr>
          <p:cNvSpPr txBox="1"/>
          <p:nvPr/>
        </p:nvSpPr>
        <p:spPr>
          <a:xfrm>
            <a:off x="798786" y="3163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F6E4C2-6552-254B-886E-2DBF44DAFC0A}"/>
              </a:ext>
            </a:extLst>
          </p:cNvPr>
          <p:cNvSpPr txBox="1"/>
          <p:nvPr/>
        </p:nvSpPr>
        <p:spPr>
          <a:xfrm>
            <a:off x="9049407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C3AD76-A89C-A440-928C-6A9DA46E337E}"/>
              </a:ext>
            </a:extLst>
          </p:cNvPr>
          <p:cNvSpPr txBox="1"/>
          <p:nvPr/>
        </p:nvSpPr>
        <p:spPr>
          <a:xfrm>
            <a:off x="2890345" y="1250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54C7D1-48E3-D343-ADBC-107829B52CE0}"/>
              </a:ext>
            </a:extLst>
          </p:cNvPr>
          <p:cNvSpPr txBox="1"/>
          <p:nvPr/>
        </p:nvSpPr>
        <p:spPr>
          <a:xfrm>
            <a:off x="10174014" y="1555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6C6CA-677D-F443-9D75-A244D3FC35D5}"/>
              </a:ext>
            </a:extLst>
          </p:cNvPr>
          <p:cNvSpPr txBox="1"/>
          <p:nvPr/>
        </p:nvSpPr>
        <p:spPr>
          <a:xfrm>
            <a:off x="3426372" y="156604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8BE531-2C04-8E45-A5B0-8666EFED973F}"/>
              </a:ext>
            </a:extLst>
          </p:cNvPr>
          <p:cNvSpPr txBox="1"/>
          <p:nvPr/>
        </p:nvSpPr>
        <p:spPr>
          <a:xfrm>
            <a:off x="10917790" y="33330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6E8651-901D-B343-AED6-B7C2E1563401}"/>
              </a:ext>
            </a:extLst>
          </p:cNvPr>
          <p:cNvSpPr txBox="1"/>
          <p:nvPr/>
        </p:nvSpPr>
        <p:spPr>
          <a:xfrm>
            <a:off x="11077903" y="3532946"/>
            <a:ext cx="2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CB4FC0-BB8F-0943-A813-609B06D429A2}"/>
              </a:ext>
            </a:extLst>
          </p:cNvPr>
          <p:cNvSpPr txBox="1"/>
          <p:nvPr/>
        </p:nvSpPr>
        <p:spPr>
          <a:xfrm>
            <a:off x="3636579" y="262758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FF4D8E-79F8-B240-8821-12F37487A5B7}"/>
              </a:ext>
            </a:extLst>
          </p:cNvPr>
          <p:cNvSpPr txBox="1"/>
          <p:nvPr/>
        </p:nvSpPr>
        <p:spPr>
          <a:xfrm>
            <a:off x="10846910" y="31240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B96FA4-4003-6944-AAFE-E3E6967EB320}"/>
              </a:ext>
            </a:extLst>
          </p:cNvPr>
          <p:cNvSpPr txBox="1"/>
          <p:nvPr/>
        </p:nvSpPr>
        <p:spPr>
          <a:xfrm>
            <a:off x="10279117" y="447740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5CA06E-A116-F34A-9B34-AA776A675E1D}"/>
              </a:ext>
            </a:extLst>
          </p:cNvPr>
          <p:cNvSpPr txBox="1"/>
          <p:nvPr/>
        </p:nvSpPr>
        <p:spPr>
          <a:xfrm>
            <a:off x="11054660" y="16410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720AC7-7E98-AD4B-9CDF-70E81FA09579}"/>
              </a:ext>
            </a:extLst>
          </p:cNvPr>
          <p:cNvSpPr txBox="1"/>
          <p:nvPr/>
        </p:nvSpPr>
        <p:spPr>
          <a:xfrm>
            <a:off x="10817836" y="35735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C2638F-922C-A747-9AED-5D6C76345C5D}"/>
              </a:ext>
            </a:extLst>
          </p:cNvPr>
          <p:cNvSpPr txBox="1"/>
          <p:nvPr/>
        </p:nvSpPr>
        <p:spPr>
          <a:xfrm>
            <a:off x="727906" y="3431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DC840C-E974-6243-BA0F-49048EF4EBAC}"/>
              </a:ext>
            </a:extLst>
          </p:cNvPr>
          <p:cNvSpPr txBox="1"/>
          <p:nvPr/>
        </p:nvSpPr>
        <p:spPr>
          <a:xfrm>
            <a:off x="1965434" y="756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222B41-62F9-1C4B-83DA-2C3D8622A379}"/>
              </a:ext>
            </a:extLst>
          </p:cNvPr>
          <p:cNvSpPr txBox="1"/>
          <p:nvPr/>
        </p:nvSpPr>
        <p:spPr>
          <a:xfrm>
            <a:off x="9464905" y="1620063"/>
            <a:ext cx="3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8B4BD5-8B1A-DE46-BE25-E739DC4F039E}"/>
              </a:ext>
            </a:extLst>
          </p:cNvPr>
          <p:cNvSpPr txBox="1"/>
          <p:nvPr/>
        </p:nvSpPr>
        <p:spPr>
          <a:xfrm>
            <a:off x="591037" y="4399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㉔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F946AA-D783-1049-8768-58CF633009CF}"/>
              </a:ext>
            </a:extLst>
          </p:cNvPr>
          <p:cNvSpPr txBox="1"/>
          <p:nvPr/>
        </p:nvSpPr>
        <p:spPr>
          <a:xfrm>
            <a:off x="11193400" y="32918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㉕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2BD86B-9694-DB41-A766-88549A55803C}"/>
              </a:ext>
            </a:extLst>
          </p:cNvPr>
          <p:cNvSpPr txBox="1"/>
          <p:nvPr/>
        </p:nvSpPr>
        <p:spPr>
          <a:xfrm>
            <a:off x="2890345" y="516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㉖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244169-C738-5347-AA8D-196AE0240A2D}"/>
              </a:ext>
            </a:extLst>
          </p:cNvPr>
          <p:cNvSpPr txBox="1"/>
          <p:nvPr/>
        </p:nvSpPr>
        <p:spPr>
          <a:xfrm flipH="1">
            <a:off x="11308896" y="30828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24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15</cp:revision>
  <dcterms:created xsi:type="dcterms:W3CDTF">2020-04-07T10:29:02Z</dcterms:created>
  <dcterms:modified xsi:type="dcterms:W3CDTF">2020-05-02T10:53:49Z</dcterms:modified>
</cp:coreProperties>
</file>