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076F85-E223-014B-8986-BE0E9B3F78B5}"/>
              </a:ext>
            </a:extLst>
          </p:cNvPr>
          <p:cNvSpPr txBox="1"/>
          <p:nvPr/>
        </p:nvSpPr>
        <p:spPr>
          <a:xfrm>
            <a:off x="777766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A58149-7B48-2A4E-9602-59E8DBEBD3BC}"/>
              </a:ext>
            </a:extLst>
          </p:cNvPr>
          <p:cNvSpPr txBox="1"/>
          <p:nvPr/>
        </p:nvSpPr>
        <p:spPr>
          <a:xfrm>
            <a:off x="8576441" y="1692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72A55-A167-594A-8F39-2AC386F46990}"/>
              </a:ext>
            </a:extLst>
          </p:cNvPr>
          <p:cNvSpPr txBox="1"/>
          <p:nvPr/>
        </p:nvSpPr>
        <p:spPr>
          <a:xfrm>
            <a:off x="3594538" y="28693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1757D3-0BD8-DF41-90FB-9211DA202F4F}"/>
              </a:ext>
            </a:extLst>
          </p:cNvPr>
          <p:cNvSpPr txBox="1"/>
          <p:nvPr/>
        </p:nvSpPr>
        <p:spPr>
          <a:xfrm>
            <a:off x="956441" y="26591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FECD3C-33F8-8643-A06F-E13C332C671B}"/>
              </a:ext>
            </a:extLst>
          </p:cNvPr>
          <p:cNvSpPr txBox="1"/>
          <p:nvPr/>
        </p:nvSpPr>
        <p:spPr>
          <a:xfrm>
            <a:off x="748692" y="3275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257A7E-212C-D34C-83D1-7768E139989C}"/>
              </a:ext>
            </a:extLst>
          </p:cNvPr>
          <p:cNvSpPr txBox="1"/>
          <p:nvPr/>
        </p:nvSpPr>
        <p:spPr>
          <a:xfrm>
            <a:off x="2690648" y="5328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3428B5-5D6C-4646-B857-1C4B786FCE1E}"/>
              </a:ext>
            </a:extLst>
          </p:cNvPr>
          <p:cNvSpPr txBox="1"/>
          <p:nvPr/>
        </p:nvSpPr>
        <p:spPr>
          <a:xfrm>
            <a:off x="11140966" y="35630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6E0022-8176-344A-B3A0-4D075AA5FBBF}"/>
              </a:ext>
            </a:extLst>
          </p:cNvPr>
          <p:cNvSpPr txBox="1"/>
          <p:nvPr/>
        </p:nvSpPr>
        <p:spPr>
          <a:xfrm>
            <a:off x="572474" y="36088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7B6AFA-0A0E-B14F-8EF8-2DD4E6AB3095}"/>
              </a:ext>
            </a:extLst>
          </p:cNvPr>
          <p:cNvSpPr txBox="1"/>
          <p:nvPr/>
        </p:nvSpPr>
        <p:spPr>
          <a:xfrm>
            <a:off x="11098924" y="22807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F9C7AB-7078-5B4E-80A1-E5935EAA4CF4}"/>
              </a:ext>
            </a:extLst>
          </p:cNvPr>
          <p:cNvSpPr txBox="1"/>
          <p:nvPr/>
        </p:nvSpPr>
        <p:spPr>
          <a:xfrm>
            <a:off x="3457903" y="436179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1E0524-0CE9-5B43-AE0E-8D5454F90233}"/>
              </a:ext>
            </a:extLst>
          </p:cNvPr>
          <p:cNvSpPr txBox="1"/>
          <p:nvPr/>
        </p:nvSpPr>
        <p:spPr>
          <a:xfrm>
            <a:off x="485748" y="306797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990272-EDB0-3D40-B7D7-C4DF824F7810}"/>
              </a:ext>
            </a:extLst>
          </p:cNvPr>
          <p:cNvSpPr txBox="1"/>
          <p:nvPr/>
        </p:nvSpPr>
        <p:spPr>
          <a:xfrm>
            <a:off x="947734" y="322630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3328C4-310E-2C43-AF27-1E93323E4048}"/>
              </a:ext>
            </a:extLst>
          </p:cNvPr>
          <p:cNvSpPr txBox="1"/>
          <p:nvPr/>
        </p:nvSpPr>
        <p:spPr>
          <a:xfrm>
            <a:off x="10972800" y="31951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68295E-7612-6540-8B39-1E4FB6B72F92}"/>
              </a:ext>
            </a:extLst>
          </p:cNvPr>
          <p:cNvSpPr txBox="1"/>
          <p:nvPr/>
        </p:nvSpPr>
        <p:spPr>
          <a:xfrm>
            <a:off x="8240110" y="400444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61A86D-E10D-244E-83EC-A2B393CD8515}"/>
              </a:ext>
            </a:extLst>
          </p:cNvPr>
          <p:cNvSpPr txBox="1"/>
          <p:nvPr/>
        </p:nvSpPr>
        <p:spPr>
          <a:xfrm>
            <a:off x="3237186" y="4740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61C2CA-D2D0-6241-9BB2-F28BD12D754F}"/>
              </a:ext>
            </a:extLst>
          </p:cNvPr>
          <p:cNvSpPr txBox="1"/>
          <p:nvPr/>
        </p:nvSpPr>
        <p:spPr>
          <a:xfrm>
            <a:off x="10562897" y="3005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30FF30-1977-8845-9E71-F2611C87FDD9}"/>
              </a:ext>
            </a:extLst>
          </p:cNvPr>
          <p:cNvSpPr txBox="1"/>
          <p:nvPr/>
        </p:nvSpPr>
        <p:spPr>
          <a:xfrm>
            <a:off x="985515" y="2944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㉔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C22588-8944-9C47-8D25-A3530968058B}"/>
              </a:ext>
            </a:extLst>
          </p:cNvPr>
          <p:cNvSpPr txBox="1"/>
          <p:nvPr/>
        </p:nvSpPr>
        <p:spPr>
          <a:xfrm>
            <a:off x="10916457" y="34602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13</cp:revision>
  <dcterms:created xsi:type="dcterms:W3CDTF">2020-04-07T10:29:02Z</dcterms:created>
  <dcterms:modified xsi:type="dcterms:W3CDTF">2020-05-02T11:02:01Z</dcterms:modified>
</cp:coreProperties>
</file>