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9B2F355-838A-E143-B28B-783FCFB63A3F}"/>
              </a:ext>
            </a:extLst>
          </p:cNvPr>
          <p:cNvSpPr txBox="1"/>
          <p:nvPr/>
        </p:nvSpPr>
        <p:spPr>
          <a:xfrm>
            <a:off x="8870731" y="1250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D93E13-72A9-C54B-A0E6-65A2BEB7EE92}"/>
              </a:ext>
            </a:extLst>
          </p:cNvPr>
          <p:cNvSpPr txBox="1"/>
          <p:nvPr/>
        </p:nvSpPr>
        <p:spPr>
          <a:xfrm>
            <a:off x="1376855" y="25960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B67B45-FDC0-9648-A35C-D8BC4FA2B949}"/>
              </a:ext>
            </a:extLst>
          </p:cNvPr>
          <p:cNvSpPr txBox="1"/>
          <p:nvPr/>
        </p:nvSpPr>
        <p:spPr>
          <a:xfrm>
            <a:off x="2448910" y="24173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6E058-4FBD-EC47-BF96-FCF05DCD0D27}"/>
              </a:ext>
            </a:extLst>
          </p:cNvPr>
          <p:cNvSpPr txBox="1"/>
          <p:nvPr/>
        </p:nvSpPr>
        <p:spPr>
          <a:xfrm>
            <a:off x="9606455" y="44879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6A8A8F-06BF-4040-B16B-683B3E947D0B}"/>
              </a:ext>
            </a:extLst>
          </p:cNvPr>
          <p:cNvSpPr txBox="1"/>
          <p:nvPr/>
        </p:nvSpPr>
        <p:spPr>
          <a:xfrm>
            <a:off x="830317" y="3489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6840A6-94E7-4B48-9B32-CA53BFBC2889}"/>
              </a:ext>
            </a:extLst>
          </p:cNvPr>
          <p:cNvSpPr txBox="1"/>
          <p:nvPr/>
        </p:nvSpPr>
        <p:spPr>
          <a:xfrm>
            <a:off x="11067393" y="31215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6BE491-E3B9-AC42-8C87-872FB5D8FAB6}"/>
              </a:ext>
            </a:extLst>
          </p:cNvPr>
          <p:cNvSpPr txBox="1"/>
          <p:nvPr/>
        </p:nvSpPr>
        <p:spPr>
          <a:xfrm>
            <a:off x="1038066" y="3489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5E5FC7-C801-3948-9120-5AD3B76F97DA}"/>
              </a:ext>
            </a:extLst>
          </p:cNvPr>
          <p:cNvSpPr txBox="1"/>
          <p:nvPr/>
        </p:nvSpPr>
        <p:spPr>
          <a:xfrm>
            <a:off x="10878207" y="35104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51A00E-5D70-B14D-B034-4F17930B7335}"/>
              </a:ext>
            </a:extLst>
          </p:cNvPr>
          <p:cNvSpPr txBox="1"/>
          <p:nvPr/>
        </p:nvSpPr>
        <p:spPr>
          <a:xfrm>
            <a:off x="9270124" y="31110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46791C-7B3A-FD42-845C-9560E0B1301E}"/>
              </a:ext>
            </a:extLst>
          </p:cNvPr>
          <p:cNvSpPr txBox="1"/>
          <p:nvPr/>
        </p:nvSpPr>
        <p:spPr>
          <a:xfrm>
            <a:off x="807073" y="385876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EE421D-5B88-774F-9514-09D6946DFCCF}"/>
              </a:ext>
            </a:extLst>
          </p:cNvPr>
          <p:cNvSpPr txBox="1"/>
          <p:nvPr/>
        </p:nvSpPr>
        <p:spPr>
          <a:xfrm>
            <a:off x="1891862" y="38362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3D750B-A48B-334B-B450-F27243E7E490}"/>
              </a:ext>
            </a:extLst>
          </p:cNvPr>
          <p:cNvSpPr txBox="1"/>
          <p:nvPr/>
        </p:nvSpPr>
        <p:spPr>
          <a:xfrm>
            <a:off x="2333297" y="89337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45E7CE-1D93-E546-8971-4F92819CA996}"/>
              </a:ext>
            </a:extLst>
          </p:cNvPr>
          <p:cNvSpPr txBox="1"/>
          <p:nvPr/>
        </p:nvSpPr>
        <p:spPr>
          <a:xfrm>
            <a:off x="1597572" y="331075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13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14</cp:revision>
  <dcterms:created xsi:type="dcterms:W3CDTF">2020-04-07T10:29:02Z</dcterms:created>
  <dcterms:modified xsi:type="dcterms:W3CDTF">2020-05-02T11:10:16Z</dcterms:modified>
</cp:coreProperties>
</file>