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3DD3502-EB2D-A74C-8D20-CE98158D2661}"/>
              </a:ext>
            </a:extLst>
          </p:cNvPr>
          <p:cNvSpPr txBox="1"/>
          <p:nvPr/>
        </p:nvSpPr>
        <p:spPr>
          <a:xfrm>
            <a:off x="683172" y="22807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59B889-1503-0F47-8E78-C98D0C9E2CF9}"/>
              </a:ext>
            </a:extLst>
          </p:cNvPr>
          <p:cNvSpPr txBox="1"/>
          <p:nvPr/>
        </p:nvSpPr>
        <p:spPr>
          <a:xfrm>
            <a:off x="753946" y="3244334"/>
            <a:ext cx="40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E661A0-87B9-6847-81F4-9F6E27976514}"/>
              </a:ext>
            </a:extLst>
          </p:cNvPr>
          <p:cNvSpPr txBox="1"/>
          <p:nvPr/>
        </p:nvSpPr>
        <p:spPr>
          <a:xfrm>
            <a:off x="683172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53560B-83AF-404D-95EA-AC058214EE49}"/>
              </a:ext>
            </a:extLst>
          </p:cNvPr>
          <p:cNvSpPr txBox="1"/>
          <p:nvPr/>
        </p:nvSpPr>
        <p:spPr>
          <a:xfrm>
            <a:off x="10941269" y="34684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7387DA-83AF-4F45-969A-469966975DCC}"/>
              </a:ext>
            </a:extLst>
          </p:cNvPr>
          <p:cNvSpPr txBox="1"/>
          <p:nvPr/>
        </p:nvSpPr>
        <p:spPr>
          <a:xfrm>
            <a:off x="3132083" y="49608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EC3DB4-755D-7145-9D3B-FA0ADCECE49D}"/>
              </a:ext>
            </a:extLst>
          </p:cNvPr>
          <p:cNvSpPr txBox="1"/>
          <p:nvPr/>
        </p:nvSpPr>
        <p:spPr>
          <a:xfrm>
            <a:off x="641128" y="34684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67BDE0-1614-B247-8C29-0571FDAC1AE7}"/>
              </a:ext>
            </a:extLst>
          </p:cNvPr>
          <p:cNvSpPr txBox="1"/>
          <p:nvPr/>
        </p:nvSpPr>
        <p:spPr>
          <a:xfrm>
            <a:off x="9017876" y="53602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13D181-DD09-474E-B15D-6A0851442C47}"/>
              </a:ext>
            </a:extLst>
          </p:cNvPr>
          <p:cNvSpPr txBox="1"/>
          <p:nvPr/>
        </p:nvSpPr>
        <p:spPr>
          <a:xfrm>
            <a:off x="10016358" y="2175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957148-9461-B14E-BEB7-279C2750A2BB}"/>
              </a:ext>
            </a:extLst>
          </p:cNvPr>
          <p:cNvSpPr txBox="1"/>
          <p:nvPr/>
        </p:nvSpPr>
        <p:spPr>
          <a:xfrm>
            <a:off x="3190230" y="459155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9FB138-CECF-4249-933F-8B88F01D1148}"/>
              </a:ext>
            </a:extLst>
          </p:cNvPr>
          <p:cNvSpPr txBox="1"/>
          <p:nvPr/>
        </p:nvSpPr>
        <p:spPr>
          <a:xfrm>
            <a:off x="428932" y="572960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9941E-9405-7242-AAE4-05AF6A6EA31E}"/>
              </a:ext>
            </a:extLst>
          </p:cNvPr>
          <p:cNvSpPr txBox="1"/>
          <p:nvPr/>
        </p:nvSpPr>
        <p:spPr>
          <a:xfrm>
            <a:off x="578069" y="145042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4119B9-B3C3-A748-A861-6578312923B4}"/>
              </a:ext>
            </a:extLst>
          </p:cNvPr>
          <p:cNvSpPr txBox="1"/>
          <p:nvPr/>
        </p:nvSpPr>
        <p:spPr>
          <a:xfrm>
            <a:off x="11056883" y="313208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99DE5A-E033-DA4B-AD96-EAEFDA598C73}"/>
              </a:ext>
            </a:extLst>
          </p:cNvPr>
          <p:cNvSpPr txBox="1"/>
          <p:nvPr/>
        </p:nvSpPr>
        <p:spPr>
          <a:xfrm>
            <a:off x="428932" y="317170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⑯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859630-EE5C-ED42-A646-80917C20FBD4}"/>
              </a:ext>
            </a:extLst>
          </p:cNvPr>
          <p:cNvSpPr txBox="1"/>
          <p:nvPr/>
        </p:nvSpPr>
        <p:spPr>
          <a:xfrm>
            <a:off x="410135" y="350782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BCBD73-43FC-2646-A55B-1534E425B6D2}"/>
              </a:ext>
            </a:extLst>
          </p:cNvPr>
          <p:cNvSpPr txBox="1"/>
          <p:nvPr/>
        </p:nvSpPr>
        <p:spPr>
          <a:xfrm>
            <a:off x="578069" y="405783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⑱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2FABE4-327E-0E43-9CE8-F2E472856EE0}"/>
              </a:ext>
            </a:extLst>
          </p:cNvPr>
          <p:cNvSpPr txBox="1"/>
          <p:nvPr/>
        </p:nvSpPr>
        <p:spPr>
          <a:xfrm>
            <a:off x="890918" y="31221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⑳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2ECEE2-58BD-224F-B7E4-2AD20B50F388}"/>
              </a:ext>
            </a:extLst>
          </p:cNvPr>
          <p:cNvSpPr txBox="1"/>
          <p:nvPr/>
        </p:nvSpPr>
        <p:spPr>
          <a:xfrm>
            <a:off x="10247586" y="5538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13</cp:revision>
  <dcterms:created xsi:type="dcterms:W3CDTF">2020-04-07T10:29:02Z</dcterms:created>
  <dcterms:modified xsi:type="dcterms:W3CDTF">2020-05-02T12:33:16Z</dcterms:modified>
</cp:coreProperties>
</file>