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F2D9CF-931A-F945-A262-279AFA6B6670}"/>
              </a:ext>
            </a:extLst>
          </p:cNvPr>
          <p:cNvSpPr txBox="1"/>
          <p:nvPr/>
        </p:nvSpPr>
        <p:spPr>
          <a:xfrm>
            <a:off x="2795751" y="52446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7FF03-D83C-854A-A9A3-2688A181FA0C}"/>
              </a:ext>
            </a:extLst>
          </p:cNvPr>
          <p:cNvSpPr txBox="1"/>
          <p:nvPr/>
        </p:nvSpPr>
        <p:spPr>
          <a:xfrm>
            <a:off x="9080938" y="5297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8241B-DCA4-2646-9038-3E36211FA0C8}"/>
              </a:ext>
            </a:extLst>
          </p:cNvPr>
          <p:cNvSpPr txBox="1"/>
          <p:nvPr/>
        </p:nvSpPr>
        <p:spPr>
          <a:xfrm>
            <a:off x="2711669" y="4056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1D5B05-7EE9-5148-840F-F0EDD50E6DD6}"/>
              </a:ext>
            </a:extLst>
          </p:cNvPr>
          <p:cNvSpPr txBox="1"/>
          <p:nvPr/>
        </p:nvSpPr>
        <p:spPr>
          <a:xfrm>
            <a:off x="8324194" y="427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52449-3664-C349-9BFF-8697FB2369AE}"/>
              </a:ext>
            </a:extLst>
          </p:cNvPr>
          <p:cNvSpPr txBox="1"/>
          <p:nvPr/>
        </p:nvSpPr>
        <p:spPr>
          <a:xfrm>
            <a:off x="809297" y="33843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B2BFA9-248F-6741-9516-17E037822BBD}"/>
              </a:ext>
            </a:extLst>
          </p:cNvPr>
          <p:cNvSpPr txBox="1"/>
          <p:nvPr/>
        </p:nvSpPr>
        <p:spPr>
          <a:xfrm>
            <a:off x="10489324" y="32266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EED0CC-B931-8C49-A0C7-4EA5C5639078}"/>
              </a:ext>
            </a:extLst>
          </p:cNvPr>
          <p:cNvSpPr txBox="1"/>
          <p:nvPr/>
        </p:nvSpPr>
        <p:spPr>
          <a:xfrm>
            <a:off x="762809" y="305966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83A103-0218-E349-BA78-47A5AD4005CB}"/>
              </a:ext>
            </a:extLst>
          </p:cNvPr>
          <p:cNvSpPr txBox="1"/>
          <p:nvPr/>
        </p:nvSpPr>
        <p:spPr>
          <a:xfrm>
            <a:off x="9995338" y="59278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008CD3-0B06-1A49-8145-78B79A8CA9CE}"/>
              </a:ext>
            </a:extLst>
          </p:cNvPr>
          <p:cNvSpPr txBox="1"/>
          <p:nvPr/>
        </p:nvSpPr>
        <p:spPr>
          <a:xfrm>
            <a:off x="2457432" y="555850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AA3D5-BFED-334A-B6E5-D530B1DCD98F}"/>
              </a:ext>
            </a:extLst>
          </p:cNvPr>
          <p:cNvSpPr txBox="1"/>
          <p:nvPr/>
        </p:nvSpPr>
        <p:spPr>
          <a:xfrm>
            <a:off x="11109434" y="30900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2235FF-AA1E-1445-AA1E-601CEAD79DD7}"/>
              </a:ext>
            </a:extLst>
          </p:cNvPr>
          <p:cNvSpPr txBox="1"/>
          <p:nvPr/>
        </p:nvSpPr>
        <p:spPr>
          <a:xfrm>
            <a:off x="8187558" y="40569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A71E-6B36-E54D-B43D-A87D201869AD}"/>
              </a:ext>
            </a:extLst>
          </p:cNvPr>
          <p:cNvSpPr txBox="1"/>
          <p:nvPr/>
        </p:nvSpPr>
        <p:spPr>
          <a:xfrm>
            <a:off x="10967205" y="340230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0B924F-53E2-3248-A830-EBB12D6F0C3D}"/>
              </a:ext>
            </a:extLst>
          </p:cNvPr>
          <p:cNvSpPr txBox="1"/>
          <p:nvPr/>
        </p:nvSpPr>
        <p:spPr>
          <a:xfrm>
            <a:off x="555060" y="3014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267675-2986-DB48-9CD8-E0F8F6A976D7}"/>
              </a:ext>
            </a:extLst>
          </p:cNvPr>
          <p:cNvSpPr txBox="1"/>
          <p:nvPr/>
        </p:nvSpPr>
        <p:spPr>
          <a:xfrm>
            <a:off x="651173" y="3536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6ED4B4-7F68-B848-801F-B0651EBE315A}"/>
              </a:ext>
            </a:extLst>
          </p:cNvPr>
          <p:cNvSpPr txBox="1"/>
          <p:nvPr/>
        </p:nvSpPr>
        <p:spPr>
          <a:xfrm>
            <a:off x="9364717" y="2596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8B4474-C632-E54B-8632-FEB4658269D2}"/>
              </a:ext>
            </a:extLst>
          </p:cNvPr>
          <p:cNvSpPr txBox="1"/>
          <p:nvPr/>
        </p:nvSpPr>
        <p:spPr>
          <a:xfrm>
            <a:off x="1082566" y="3199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2020-05-02T12:41:13Z</dcterms:modified>
</cp:coreProperties>
</file>