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B0FCD0-5D71-E042-99AF-165899D06E16}"/>
              </a:ext>
            </a:extLst>
          </p:cNvPr>
          <p:cNvSpPr txBox="1"/>
          <p:nvPr/>
        </p:nvSpPr>
        <p:spPr>
          <a:xfrm>
            <a:off x="4876800" y="80929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㉓㉔㉕㉖㉗㉘㉙㉚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0F4AF3-0FD8-044D-9F59-C6E87F139FE6}"/>
              </a:ext>
            </a:extLst>
          </p:cNvPr>
          <p:cNvSpPr txBox="1"/>
          <p:nvPr/>
        </p:nvSpPr>
        <p:spPr>
          <a:xfrm>
            <a:off x="11004331" y="33422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79E4EC-C99A-DE41-ADD8-B38800660A48}"/>
              </a:ext>
            </a:extLst>
          </p:cNvPr>
          <p:cNvSpPr txBox="1"/>
          <p:nvPr/>
        </p:nvSpPr>
        <p:spPr>
          <a:xfrm>
            <a:off x="8765628" y="14188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C3E83F-6164-C944-8185-11C280946563}"/>
              </a:ext>
            </a:extLst>
          </p:cNvPr>
          <p:cNvSpPr txBox="1"/>
          <p:nvPr/>
        </p:nvSpPr>
        <p:spPr>
          <a:xfrm>
            <a:off x="1860331" y="59173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4DB1BD-7826-9849-B466-57D4DC73558D}"/>
              </a:ext>
            </a:extLst>
          </p:cNvPr>
          <p:cNvSpPr txBox="1"/>
          <p:nvPr/>
        </p:nvSpPr>
        <p:spPr>
          <a:xfrm>
            <a:off x="11077904" y="4399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500F44-221A-B549-99BE-C0205E83371A}"/>
              </a:ext>
            </a:extLst>
          </p:cNvPr>
          <p:cNvSpPr txBox="1"/>
          <p:nvPr/>
        </p:nvSpPr>
        <p:spPr>
          <a:xfrm>
            <a:off x="388883" y="4399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887827-3E83-6B49-854E-ED346538575E}"/>
              </a:ext>
            </a:extLst>
          </p:cNvPr>
          <p:cNvSpPr txBox="1"/>
          <p:nvPr/>
        </p:nvSpPr>
        <p:spPr>
          <a:xfrm>
            <a:off x="804381" y="34079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C99071-8342-6348-871C-E6C50E978FEF}"/>
              </a:ext>
            </a:extLst>
          </p:cNvPr>
          <p:cNvSpPr txBox="1"/>
          <p:nvPr/>
        </p:nvSpPr>
        <p:spPr>
          <a:xfrm>
            <a:off x="777766" y="30900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FA6E35-0125-8643-8991-25A5156C0C5F}"/>
              </a:ext>
            </a:extLst>
          </p:cNvPr>
          <p:cNvSpPr txBox="1"/>
          <p:nvPr/>
        </p:nvSpPr>
        <p:spPr>
          <a:xfrm>
            <a:off x="9249103" y="436179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03BCA6-5796-124C-8BC2-6C311282EA5B}"/>
              </a:ext>
            </a:extLst>
          </p:cNvPr>
          <p:cNvSpPr txBox="1"/>
          <p:nvPr/>
        </p:nvSpPr>
        <p:spPr>
          <a:xfrm>
            <a:off x="513593" y="30386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1FB0A7-9385-8442-B5C7-2ABF5C624E7E}"/>
              </a:ext>
            </a:extLst>
          </p:cNvPr>
          <p:cNvSpPr txBox="1"/>
          <p:nvPr/>
        </p:nvSpPr>
        <p:spPr>
          <a:xfrm>
            <a:off x="11046372" y="300595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F2DD6A-B5B5-2E45-A33B-BE75C7D175BA}"/>
              </a:ext>
            </a:extLst>
          </p:cNvPr>
          <p:cNvSpPr txBox="1"/>
          <p:nvPr/>
        </p:nvSpPr>
        <p:spPr>
          <a:xfrm>
            <a:off x="10841994" y="315762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038831-5886-3D4D-9EAF-1CE061ECD96D}"/>
              </a:ext>
            </a:extLst>
          </p:cNvPr>
          <p:cNvSpPr txBox="1"/>
          <p:nvPr/>
        </p:nvSpPr>
        <p:spPr>
          <a:xfrm>
            <a:off x="538220" y="35269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23F116-4A19-4A44-907E-7E6233F06212}"/>
              </a:ext>
            </a:extLst>
          </p:cNvPr>
          <p:cNvSpPr txBox="1"/>
          <p:nvPr/>
        </p:nvSpPr>
        <p:spPr>
          <a:xfrm>
            <a:off x="2448910" y="184982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E0314F-463E-F14D-8BC9-778E653FC6B7}"/>
              </a:ext>
            </a:extLst>
          </p:cNvPr>
          <p:cNvSpPr txBox="1"/>
          <p:nvPr/>
        </p:nvSpPr>
        <p:spPr>
          <a:xfrm>
            <a:off x="8671034" y="498190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846011-EEDF-4245-8EE4-04D9E24A28A6}"/>
              </a:ext>
            </a:extLst>
          </p:cNvPr>
          <p:cNvSpPr txBox="1"/>
          <p:nvPr/>
        </p:nvSpPr>
        <p:spPr>
          <a:xfrm>
            <a:off x="573388" y="221915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D06B14-AE51-F34A-9A19-64D3857676EE}"/>
              </a:ext>
            </a:extLst>
          </p:cNvPr>
          <p:cNvSpPr txBox="1"/>
          <p:nvPr/>
        </p:nvSpPr>
        <p:spPr>
          <a:xfrm>
            <a:off x="2879834" y="524466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500B18-5118-2548-9591-E3FB69E56FAF}"/>
              </a:ext>
            </a:extLst>
          </p:cNvPr>
          <p:cNvSpPr txBox="1"/>
          <p:nvPr/>
        </p:nvSpPr>
        <p:spPr>
          <a:xfrm>
            <a:off x="2532993" y="10615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02BD9D-6FBD-8847-A301-0487D9080490}"/>
              </a:ext>
            </a:extLst>
          </p:cNvPr>
          <p:cNvSpPr txBox="1"/>
          <p:nvPr/>
        </p:nvSpPr>
        <p:spPr>
          <a:xfrm>
            <a:off x="583325" y="328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28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13</cp:revision>
  <dcterms:created xsi:type="dcterms:W3CDTF">2020-04-07T10:29:02Z</dcterms:created>
  <dcterms:modified xsi:type="dcterms:W3CDTF">2020-05-02T12:51:11Z</dcterms:modified>
</cp:coreProperties>
</file>