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B0FCD0-5D71-E042-99AF-165899D06E16}"/>
              </a:ext>
            </a:extLst>
          </p:cNvPr>
          <p:cNvSpPr txBox="1"/>
          <p:nvPr/>
        </p:nvSpPr>
        <p:spPr>
          <a:xfrm>
            <a:off x="4448136" y="78081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13990F-99FB-4A45-AB2F-21FDCD44FB6E}"/>
              </a:ext>
            </a:extLst>
          </p:cNvPr>
          <p:cNvSpPr txBox="1"/>
          <p:nvPr/>
        </p:nvSpPr>
        <p:spPr>
          <a:xfrm>
            <a:off x="10300138" y="2875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9FC80C-5809-394C-92D2-ADAE3AA25D54}"/>
              </a:ext>
            </a:extLst>
          </p:cNvPr>
          <p:cNvSpPr/>
          <p:nvPr/>
        </p:nvSpPr>
        <p:spPr>
          <a:xfrm>
            <a:off x="759202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E20A7C-FB9B-B947-9336-68BFE3EC974E}"/>
              </a:ext>
            </a:extLst>
          </p:cNvPr>
          <p:cNvSpPr txBox="1"/>
          <p:nvPr/>
        </p:nvSpPr>
        <p:spPr>
          <a:xfrm>
            <a:off x="3037490" y="1597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DD5A7-A705-984E-BA85-E910D52478D3}"/>
              </a:ext>
            </a:extLst>
          </p:cNvPr>
          <p:cNvSpPr txBox="1"/>
          <p:nvPr/>
        </p:nvSpPr>
        <p:spPr>
          <a:xfrm>
            <a:off x="11017300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4BB2C4-07CB-0F4E-BB5C-4AA594DF291D}"/>
              </a:ext>
            </a:extLst>
          </p:cNvPr>
          <p:cNvSpPr txBox="1"/>
          <p:nvPr/>
        </p:nvSpPr>
        <p:spPr>
          <a:xfrm>
            <a:off x="472965" y="61590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0FE91A-5A1B-8445-8400-267A7C1CDAD9}"/>
              </a:ext>
            </a:extLst>
          </p:cNvPr>
          <p:cNvSpPr txBox="1"/>
          <p:nvPr/>
        </p:nvSpPr>
        <p:spPr>
          <a:xfrm>
            <a:off x="8965324" y="3352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20D054-44B1-0F46-A673-2AB138702369}"/>
              </a:ext>
            </a:extLst>
          </p:cNvPr>
          <p:cNvSpPr txBox="1"/>
          <p:nvPr/>
        </p:nvSpPr>
        <p:spPr>
          <a:xfrm>
            <a:off x="11017300" y="3501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F5B954-8AB1-4A4C-A019-8DAFD83BAF4F}"/>
              </a:ext>
            </a:extLst>
          </p:cNvPr>
          <p:cNvSpPr txBox="1"/>
          <p:nvPr/>
        </p:nvSpPr>
        <p:spPr>
          <a:xfrm>
            <a:off x="8156028" y="3300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6AF8A3-4158-8C46-BE54-1D2B0E9E74D3}"/>
              </a:ext>
            </a:extLst>
          </p:cNvPr>
          <p:cNvSpPr txBox="1"/>
          <p:nvPr/>
        </p:nvSpPr>
        <p:spPr>
          <a:xfrm>
            <a:off x="3245239" y="45217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033AAC-DC3D-DF49-A457-ABF54B40C3B0}"/>
              </a:ext>
            </a:extLst>
          </p:cNvPr>
          <p:cNvSpPr txBox="1"/>
          <p:nvPr/>
        </p:nvSpPr>
        <p:spPr>
          <a:xfrm>
            <a:off x="9998474" y="287500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DF067F-C100-4340-B571-E9B7B3661E15}"/>
              </a:ext>
            </a:extLst>
          </p:cNvPr>
          <p:cNvSpPr txBox="1"/>
          <p:nvPr/>
        </p:nvSpPr>
        <p:spPr>
          <a:xfrm>
            <a:off x="11201805" y="31320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EE265C-D9E6-7C43-9BFA-AAC9835784AC}"/>
              </a:ext>
            </a:extLst>
          </p:cNvPr>
          <p:cNvSpPr txBox="1"/>
          <p:nvPr/>
        </p:nvSpPr>
        <p:spPr>
          <a:xfrm>
            <a:off x="1101935" y="318579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586AE0-7181-4940-B987-216836F9891E}"/>
              </a:ext>
            </a:extLst>
          </p:cNvPr>
          <p:cNvSpPr txBox="1"/>
          <p:nvPr/>
        </p:nvSpPr>
        <p:spPr>
          <a:xfrm>
            <a:off x="10786777" y="33301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E43F4D-E280-2741-98D7-938F8FEF2EE5}"/>
              </a:ext>
            </a:extLst>
          </p:cNvPr>
          <p:cNvSpPr txBox="1"/>
          <p:nvPr/>
        </p:nvSpPr>
        <p:spPr>
          <a:xfrm>
            <a:off x="11056883" y="5044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5BE62F-D276-7449-B007-A9C7826433AD}"/>
              </a:ext>
            </a:extLst>
          </p:cNvPr>
          <p:cNvSpPr txBox="1"/>
          <p:nvPr/>
        </p:nvSpPr>
        <p:spPr>
          <a:xfrm>
            <a:off x="8544910" y="18077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969802-EE0D-1340-A023-643B38C39E88}"/>
              </a:ext>
            </a:extLst>
          </p:cNvPr>
          <p:cNvSpPr txBox="1"/>
          <p:nvPr/>
        </p:nvSpPr>
        <p:spPr>
          <a:xfrm>
            <a:off x="11248763" y="34158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238DC2-35F2-4B4D-A039-4BB1D9BAD7E5}"/>
              </a:ext>
            </a:extLst>
          </p:cNvPr>
          <p:cNvSpPr txBox="1"/>
          <p:nvPr/>
        </p:nvSpPr>
        <p:spPr>
          <a:xfrm>
            <a:off x="10247586" y="19128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㉔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81D637-0BBC-B640-86EF-C8FD66B18BFA}"/>
              </a:ext>
            </a:extLst>
          </p:cNvPr>
          <p:cNvSpPr txBox="1"/>
          <p:nvPr/>
        </p:nvSpPr>
        <p:spPr>
          <a:xfrm>
            <a:off x="624390" y="3031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㉕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0FD267-118F-5B49-AFE7-89FFCA3AEA73}"/>
              </a:ext>
            </a:extLst>
          </p:cNvPr>
          <p:cNvSpPr txBox="1"/>
          <p:nvPr/>
        </p:nvSpPr>
        <p:spPr>
          <a:xfrm>
            <a:off x="3030586" y="4950372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㉗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CA3F07-4F17-FB4E-AD98-9E0F81552697}"/>
              </a:ext>
            </a:extLst>
          </p:cNvPr>
          <p:cNvSpPr txBox="1"/>
          <p:nvPr/>
        </p:nvSpPr>
        <p:spPr>
          <a:xfrm>
            <a:off x="1902175" y="705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㉘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D6A9E2-23CD-BD44-9534-4F93B633C7B8}"/>
              </a:ext>
            </a:extLst>
          </p:cNvPr>
          <p:cNvSpPr txBox="1"/>
          <p:nvPr/>
        </p:nvSpPr>
        <p:spPr>
          <a:xfrm>
            <a:off x="2785241" y="1334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㉙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536745-0B21-704F-96FD-03DE873B6B97}"/>
              </a:ext>
            </a:extLst>
          </p:cNvPr>
          <p:cNvSpPr txBox="1"/>
          <p:nvPr/>
        </p:nvSpPr>
        <p:spPr>
          <a:xfrm>
            <a:off x="9900745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14</cp:revision>
  <dcterms:created xsi:type="dcterms:W3CDTF">2020-04-07T10:29:02Z</dcterms:created>
  <dcterms:modified xsi:type="dcterms:W3CDTF">2020-05-02T13:05:41Z</dcterms:modified>
</cp:coreProperties>
</file>