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B0FCD0-5D71-E042-99AF-165899D06E16}"/>
              </a:ext>
            </a:extLst>
          </p:cNvPr>
          <p:cNvSpPr txBox="1"/>
          <p:nvPr/>
        </p:nvSpPr>
        <p:spPr>
          <a:xfrm>
            <a:off x="4876800" y="809297"/>
            <a:ext cx="2957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①②③④⑤⑥⑦⑧⑨⑩</a:t>
            </a:r>
            <a:br>
              <a:rPr lang="zh-CN" altLang="en-US" dirty="0"/>
            </a:br>
            <a:r>
              <a:rPr lang="zh-CN" altLang="en-US" dirty="0"/>
              <a:t>⑪⑫⑬⑭⑮⑯⑰⑱⑲⑳</a:t>
            </a:r>
            <a:br>
              <a:rPr lang="zh-CN" altLang="en-US" dirty="0"/>
            </a:br>
            <a:r>
              <a:rPr lang="zh-CN" altLang="en-US" dirty="0"/>
              <a:t>㉑㉒㉓㉔㉕㉖㉗㉘㉙㉚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32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12</cp:revision>
  <dcterms:created xsi:type="dcterms:W3CDTF">2020-04-07T10:29:02Z</dcterms:created>
  <dcterms:modified xsi:type="dcterms:W3CDTF">2020-05-02T09:33:09Z</dcterms:modified>
</cp:coreProperties>
</file>