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78" r:id="rId4"/>
    <p:sldId id="258" r:id="rId5"/>
    <p:sldId id="263" r:id="rId6"/>
    <p:sldId id="257" r:id="rId7"/>
    <p:sldId id="275" r:id="rId8"/>
    <p:sldId id="277" r:id="rId9"/>
    <p:sldId id="273" r:id="rId10"/>
    <p:sldId id="279" r:id="rId11"/>
    <p:sldId id="281" r:id="rId12"/>
  </p:sldIdLst>
  <p:sldSz cx="12192000" cy="6858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hmuaaslcmQmeiqkWhK87A3v2y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54FAB53-9CBF-49C8-9D93-71C1DFCB312C}">
  <a:tblStyle styleId="{854FAB53-9CBF-49C8-9D93-71C1DFCB312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CEA2EF-F5A0-4FD5-894A-5745494ECB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710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7"/>
          <p:cNvGrpSpPr/>
          <p:nvPr/>
        </p:nvGrpSpPr>
        <p:grpSpPr>
          <a:xfrm>
            <a:off x="141881" y="377542"/>
            <a:ext cx="11908237" cy="6293850"/>
            <a:chOff x="251877" y="465752"/>
            <a:chExt cx="11624474" cy="6130129"/>
          </a:xfrm>
        </p:grpSpPr>
        <p:sp>
          <p:nvSpPr>
            <p:cNvPr id="15" name="Google Shape;15;p37"/>
            <p:cNvSpPr/>
            <p:nvPr/>
          </p:nvSpPr>
          <p:spPr>
            <a:xfrm>
              <a:off x="10310916" y="465752"/>
              <a:ext cx="1565435" cy="1576813"/>
            </a:xfrm>
            <a:custGeom>
              <a:avLst/>
              <a:gdLst/>
              <a:ahLst/>
              <a:cxnLst/>
              <a:rect l="l" t="t" r="r" b="b"/>
              <a:pathLst>
                <a:path w="1565435" h="1576813" extrusionOk="0">
                  <a:moveTo>
                    <a:pt x="1562108" y="807371"/>
                  </a:moveTo>
                  <a:cubicBezTo>
                    <a:pt x="1558403" y="791105"/>
                    <a:pt x="1556573" y="774467"/>
                    <a:pt x="1556653" y="757784"/>
                  </a:cubicBezTo>
                  <a:cubicBezTo>
                    <a:pt x="1555784" y="738043"/>
                    <a:pt x="1553574" y="718384"/>
                    <a:pt x="1550041" y="698941"/>
                  </a:cubicBezTo>
                  <a:cubicBezTo>
                    <a:pt x="1546699" y="672277"/>
                    <a:pt x="1541507" y="645877"/>
                    <a:pt x="1534504" y="619933"/>
                  </a:cubicBezTo>
                  <a:cubicBezTo>
                    <a:pt x="1517240" y="548425"/>
                    <a:pt x="1489383" y="479899"/>
                    <a:pt x="1451859" y="416627"/>
                  </a:cubicBezTo>
                  <a:cubicBezTo>
                    <a:pt x="1403245" y="332654"/>
                    <a:pt x="1339069" y="258718"/>
                    <a:pt x="1262768" y="198776"/>
                  </a:cubicBezTo>
                  <a:cubicBezTo>
                    <a:pt x="1061968" y="40007"/>
                    <a:pt x="794310" y="-5993"/>
                    <a:pt x="552025" y="76627"/>
                  </a:cubicBezTo>
                  <a:cubicBezTo>
                    <a:pt x="483362" y="99274"/>
                    <a:pt x="418585" y="132331"/>
                    <a:pt x="359959" y="174644"/>
                  </a:cubicBezTo>
                  <a:cubicBezTo>
                    <a:pt x="329590" y="196279"/>
                    <a:pt x="300608" y="219797"/>
                    <a:pt x="273182" y="245057"/>
                  </a:cubicBezTo>
                  <a:cubicBezTo>
                    <a:pt x="246368" y="271978"/>
                    <a:pt x="221354" y="300635"/>
                    <a:pt x="198305" y="330842"/>
                  </a:cubicBezTo>
                  <a:cubicBezTo>
                    <a:pt x="-2224" y="589606"/>
                    <a:pt x="-10933" y="948779"/>
                    <a:pt x="176818" y="1216958"/>
                  </a:cubicBezTo>
                  <a:cubicBezTo>
                    <a:pt x="198528" y="1248131"/>
                    <a:pt x="222270" y="1277837"/>
                    <a:pt x="247892" y="1305884"/>
                  </a:cubicBezTo>
                  <a:cubicBezTo>
                    <a:pt x="273884" y="1332405"/>
                    <a:pt x="301484" y="1357301"/>
                    <a:pt x="330537" y="1380429"/>
                  </a:cubicBezTo>
                  <a:cubicBezTo>
                    <a:pt x="387047" y="1425512"/>
                    <a:pt x="450153" y="1461636"/>
                    <a:pt x="517644" y="1487537"/>
                  </a:cubicBezTo>
                  <a:cubicBezTo>
                    <a:pt x="854155" y="1619148"/>
                    <a:pt x="1236799" y="1495402"/>
                    <a:pt x="1432520" y="1191669"/>
                  </a:cubicBezTo>
                  <a:cubicBezTo>
                    <a:pt x="1472785" y="1130457"/>
                    <a:pt x="1503754" y="1063615"/>
                    <a:pt x="1524421" y="993322"/>
                  </a:cubicBezTo>
                  <a:cubicBezTo>
                    <a:pt x="1532639" y="967687"/>
                    <a:pt x="1539046" y="941507"/>
                    <a:pt x="1543594" y="914974"/>
                  </a:cubicBezTo>
                  <a:cubicBezTo>
                    <a:pt x="1548223" y="895795"/>
                    <a:pt x="1551373" y="876289"/>
                    <a:pt x="1553015" y="856627"/>
                  </a:cubicBezTo>
                  <a:cubicBezTo>
                    <a:pt x="1553789" y="840179"/>
                    <a:pt x="1556452" y="823873"/>
                    <a:pt x="1560949" y="808032"/>
                  </a:cubicBezTo>
                  <a:cubicBezTo>
                    <a:pt x="1562897" y="824504"/>
                    <a:pt x="1562897" y="841148"/>
                    <a:pt x="1560949" y="857619"/>
                  </a:cubicBezTo>
                  <a:cubicBezTo>
                    <a:pt x="1560809" y="877689"/>
                    <a:pt x="1558929" y="897709"/>
                    <a:pt x="1555329" y="917454"/>
                  </a:cubicBezTo>
                  <a:cubicBezTo>
                    <a:pt x="1551973" y="944683"/>
                    <a:pt x="1546446" y="971601"/>
                    <a:pt x="1538800" y="997950"/>
                  </a:cubicBezTo>
                  <a:cubicBezTo>
                    <a:pt x="1521480" y="1070689"/>
                    <a:pt x="1493047" y="1140323"/>
                    <a:pt x="1454503" y="1204396"/>
                  </a:cubicBezTo>
                  <a:cubicBezTo>
                    <a:pt x="1336692" y="1396648"/>
                    <a:pt x="1141464" y="1528527"/>
                    <a:pt x="919130" y="1566049"/>
                  </a:cubicBezTo>
                  <a:cubicBezTo>
                    <a:pt x="780101" y="1589293"/>
                    <a:pt x="637380" y="1574736"/>
                    <a:pt x="505907" y="1523900"/>
                  </a:cubicBezTo>
                  <a:cubicBezTo>
                    <a:pt x="434439" y="1497150"/>
                    <a:pt x="367534" y="1459516"/>
                    <a:pt x="307560" y="1412330"/>
                  </a:cubicBezTo>
                  <a:cubicBezTo>
                    <a:pt x="276553" y="1388242"/>
                    <a:pt x="247177" y="1362124"/>
                    <a:pt x="219626" y="1334148"/>
                  </a:cubicBezTo>
                  <a:cubicBezTo>
                    <a:pt x="192348" y="1304777"/>
                    <a:pt x="167110" y="1273574"/>
                    <a:pt x="144089" y="1240760"/>
                  </a:cubicBezTo>
                  <a:cubicBezTo>
                    <a:pt x="-55583" y="958322"/>
                    <a:pt x="-46992" y="578509"/>
                    <a:pt x="165246" y="305388"/>
                  </a:cubicBezTo>
                  <a:cubicBezTo>
                    <a:pt x="189934" y="273815"/>
                    <a:pt x="216657" y="243889"/>
                    <a:pt x="245247" y="215801"/>
                  </a:cubicBezTo>
                  <a:cubicBezTo>
                    <a:pt x="274142" y="189204"/>
                    <a:pt x="304790" y="164576"/>
                    <a:pt x="336982" y="142082"/>
                  </a:cubicBezTo>
                  <a:cubicBezTo>
                    <a:pt x="399189" y="97737"/>
                    <a:pt x="467879" y="63280"/>
                    <a:pt x="540619" y="39933"/>
                  </a:cubicBezTo>
                  <a:cubicBezTo>
                    <a:pt x="674624" y="-4380"/>
                    <a:pt x="818056" y="-11971"/>
                    <a:pt x="955991" y="17950"/>
                  </a:cubicBezTo>
                  <a:cubicBezTo>
                    <a:pt x="1176188" y="66374"/>
                    <a:pt x="1364735" y="207557"/>
                    <a:pt x="1473180" y="405223"/>
                  </a:cubicBezTo>
                  <a:cubicBezTo>
                    <a:pt x="1509775" y="471268"/>
                    <a:pt x="1535926" y="542581"/>
                    <a:pt x="1550701" y="616628"/>
                  </a:cubicBezTo>
                  <a:cubicBezTo>
                    <a:pt x="1556716" y="643340"/>
                    <a:pt x="1560695" y="670470"/>
                    <a:pt x="1562601" y="697785"/>
                  </a:cubicBezTo>
                  <a:cubicBezTo>
                    <a:pt x="1565102" y="717680"/>
                    <a:pt x="1565933" y="737750"/>
                    <a:pt x="1565081" y="757785"/>
                  </a:cubicBezTo>
                  <a:cubicBezTo>
                    <a:pt x="1566044" y="774373"/>
                    <a:pt x="1565045" y="791017"/>
                    <a:pt x="1562106" y="80737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10509353" y="762675"/>
              <a:ext cx="1209754" cy="254684"/>
            </a:xfrm>
            <a:custGeom>
              <a:avLst/>
              <a:gdLst/>
              <a:ahLst/>
              <a:cxnLst/>
              <a:rect l="l" t="t" r="r" b="b"/>
              <a:pathLst>
                <a:path w="1209754" h="254684" extrusionOk="0">
                  <a:moveTo>
                    <a:pt x="1209622" y="28961"/>
                  </a:moveTo>
                  <a:cubicBezTo>
                    <a:pt x="1211274" y="31275"/>
                    <a:pt x="1197391" y="43341"/>
                    <a:pt x="1170449" y="63341"/>
                  </a:cubicBezTo>
                  <a:cubicBezTo>
                    <a:pt x="1155738" y="73919"/>
                    <a:pt x="1139374" y="85820"/>
                    <a:pt x="1120862" y="98878"/>
                  </a:cubicBezTo>
                  <a:cubicBezTo>
                    <a:pt x="1111109" y="105655"/>
                    <a:pt x="1100861" y="113258"/>
                    <a:pt x="1089291" y="120531"/>
                  </a:cubicBezTo>
                  <a:lnTo>
                    <a:pt x="1051440" y="140365"/>
                  </a:lnTo>
                  <a:cubicBezTo>
                    <a:pt x="913624" y="218927"/>
                    <a:pt x="756969" y="258362"/>
                    <a:pt x="598383" y="254415"/>
                  </a:cubicBezTo>
                  <a:lnTo>
                    <a:pt x="529787" y="251275"/>
                  </a:lnTo>
                  <a:lnTo>
                    <a:pt x="463671" y="241027"/>
                  </a:lnTo>
                  <a:cubicBezTo>
                    <a:pt x="452927" y="239208"/>
                    <a:pt x="442184" y="237721"/>
                    <a:pt x="431771" y="235737"/>
                  </a:cubicBezTo>
                  <a:lnTo>
                    <a:pt x="401027" y="227473"/>
                  </a:lnTo>
                  <a:cubicBezTo>
                    <a:pt x="380696" y="221853"/>
                    <a:pt x="360697" y="217060"/>
                    <a:pt x="341688" y="210944"/>
                  </a:cubicBezTo>
                  <a:cubicBezTo>
                    <a:pt x="274832" y="188469"/>
                    <a:pt x="210514" y="159052"/>
                    <a:pt x="149787" y="123175"/>
                  </a:cubicBezTo>
                  <a:cubicBezTo>
                    <a:pt x="46647" y="60696"/>
                    <a:pt x="-3602" y="3836"/>
                    <a:pt x="201" y="200"/>
                  </a:cubicBezTo>
                  <a:cubicBezTo>
                    <a:pt x="4002" y="-3436"/>
                    <a:pt x="60531" y="43010"/>
                    <a:pt x="164498" y="97060"/>
                  </a:cubicBezTo>
                  <a:cubicBezTo>
                    <a:pt x="225189" y="128353"/>
                    <a:pt x="288520" y="154238"/>
                    <a:pt x="353755" y="174415"/>
                  </a:cubicBezTo>
                  <a:cubicBezTo>
                    <a:pt x="372102" y="179870"/>
                    <a:pt x="391440" y="183836"/>
                    <a:pt x="410944" y="188795"/>
                  </a:cubicBezTo>
                  <a:lnTo>
                    <a:pt x="440366" y="196233"/>
                  </a:lnTo>
                  <a:lnTo>
                    <a:pt x="471110" y="200861"/>
                  </a:lnTo>
                  <a:lnTo>
                    <a:pt x="533919" y="210118"/>
                  </a:lnTo>
                  <a:lnTo>
                    <a:pt x="600035" y="212762"/>
                  </a:lnTo>
                  <a:cubicBezTo>
                    <a:pt x="752136" y="215728"/>
                    <a:pt x="902680" y="181694"/>
                    <a:pt x="1038712" y="113589"/>
                  </a:cubicBezTo>
                  <a:lnTo>
                    <a:pt x="1077060" y="97060"/>
                  </a:lnTo>
                  <a:cubicBezTo>
                    <a:pt x="1088796" y="90944"/>
                    <a:pt x="1099374" y="84332"/>
                    <a:pt x="1110118" y="78713"/>
                  </a:cubicBezTo>
                  <a:lnTo>
                    <a:pt x="1162679" y="49787"/>
                  </a:lnTo>
                  <a:cubicBezTo>
                    <a:pt x="1190779" y="34084"/>
                    <a:pt x="1207804" y="26646"/>
                    <a:pt x="1209622" y="289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>
              <a:off x="10485949" y="1503101"/>
              <a:ext cx="1210085" cy="255345"/>
            </a:xfrm>
            <a:custGeom>
              <a:avLst/>
              <a:gdLst/>
              <a:ahLst/>
              <a:cxnLst/>
              <a:rect l="l" t="t" r="r" b="b"/>
              <a:pathLst>
                <a:path w="1210085" h="255345" extrusionOk="0">
                  <a:moveTo>
                    <a:pt x="132" y="225724"/>
                  </a:moveTo>
                  <a:cubicBezTo>
                    <a:pt x="-1520" y="223410"/>
                    <a:pt x="12364" y="211344"/>
                    <a:pt x="39141" y="191344"/>
                  </a:cubicBezTo>
                  <a:lnTo>
                    <a:pt x="88728" y="155807"/>
                  </a:lnTo>
                  <a:cubicBezTo>
                    <a:pt x="98645" y="149030"/>
                    <a:pt x="108893" y="141427"/>
                    <a:pt x="120298" y="134154"/>
                  </a:cubicBezTo>
                  <a:lnTo>
                    <a:pt x="158314" y="114319"/>
                  </a:lnTo>
                  <a:cubicBezTo>
                    <a:pt x="296131" y="35757"/>
                    <a:pt x="452785" y="-3677"/>
                    <a:pt x="611372" y="270"/>
                  </a:cubicBezTo>
                  <a:lnTo>
                    <a:pt x="679967" y="3410"/>
                  </a:lnTo>
                  <a:lnTo>
                    <a:pt x="746083" y="13658"/>
                  </a:lnTo>
                  <a:cubicBezTo>
                    <a:pt x="756827" y="15476"/>
                    <a:pt x="767571" y="16964"/>
                    <a:pt x="777983" y="18948"/>
                  </a:cubicBezTo>
                  <a:lnTo>
                    <a:pt x="808728" y="27212"/>
                  </a:lnTo>
                  <a:cubicBezTo>
                    <a:pt x="828893" y="32832"/>
                    <a:pt x="848893" y="37625"/>
                    <a:pt x="867901" y="43741"/>
                  </a:cubicBezTo>
                  <a:cubicBezTo>
                    <a:pt x="934948" y="66278"/>
                    <a:pt x="999392" y="95923"/>
                    <a:pt x="1060132" y="132171"/>
                  </a:cubicBezTo>
                  <a:cubicBezTo>
                    <a:pt x="1163438" y="194650"/>
                    <a:pt x="1213687" y="251509"/>
                    <a:pt x="1209884" y="255146"/>
                  </a:cubicBezTo>
                  <a:cubicBezTo>
                    <a:pt x="1206083" y="258782"/>
                    <a:pt x="1149554" y="212336"/>
                    <a:pt x="1045422" y="158286"/>
                  </a:cubicBezTo>
                  <a:cubicBezTo>
                    <a:pt x="984803" y="126963"/>
                    <a:pt x="921524" y="101076"/>
                    <a:pt x="856331" y="80931"/>
                  </a:cubicBezTo>
                  <a:cubicBezTo>
                    <a:pt x="837819" y="75642"/>
                    <a:pt x="818645" y="71509"/>
                    <a:pt x="799141" y="66551"/>
                  </a:cubicBezTo>
                  <a:lnTo>
                    <a:pt x="769555" y="59113"/>
                  </a:lnTo>
                  <a:lnTo>
                    <a:pt x="738975" y="54485"/>
                  </a:lnTo>
                  <a:lnTo>
                    <a:pt x="676000" y="45394"/>
                  </a:lnTo>
                  <a:lnTo>
                    <a:pt x="609885" y="42749"/>
                  </a:lnTo>
                  <a:cubicBezTo>
                    <a:pt x="457776" y="39704"/>
                    <a:pt x="307214" y="73742"/>
                    <a:pt x="171207" y="141923"/>
                  </a:cubicBezTo>
                  <a:lnTo>
                    <a:pt x="132860" y="158451"/>
                  </a:lnTo>
                  <a:cubicBezTo>
                    <a:pt x="121124" y="164567"/>
                    <a:pt x="110546" y="171179"/>
                    <a:pt x="99802" y="176799"/>
                  </a:cubicBezTo>
                  <a:lnTo>
                    <a:pt x="47240" y="205724"/>
                  </a:lnTo>
                  <a:cubicBezTo>
                    <a:pt x="18975" y="220270"/>
                    <a:pt x="1786" y="227873"/>
                    <a:pt x="132" y="22572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7"/>
            <p:cNvSpPr/>
            <p:nvPr/>
          </p:nvSpPr>
          <p:spPr>
            <a:xfrm>
              <a:off x="10331867" y="1243944"/>
              <a:ext cx="1540826" cy="56564"/>
            </a:xfrm>
            <a:custGeom>
              <a:avLst/>
              <a:gdLst/>
              <a:ahLst/>
              <a:cxnLst/>
              <a:rect l="l" t="t" r="r" b="b"/>
              <a:pathLst>
                <a:path w="1540826" h="56564" extrusionOk="0">
                  <a:moveTo>
                    <a:pt x="1540826" y="47030"/>
                  </a:moveTo>
                  <a:cubicBezTo>
                    <a:pt x="1540826" y="58765"/>
                    <a:pt x="1195207" y="59757"/>
                    <a:pt x="769917" y="49509"/>
                  </a:cubicBezTo>
                  <a:cubicBezTo>
                    <a:pt x="344628" y="39261"/>
                    <a:pt x="-331" y="21245"/>
                    <a:pt x="0" y="9509"/>
                  </a:cubicBezTo>
                  <a:cubicBezTo>
                    <a:pt x="330" y="-2227"/>
                    <a:pt x="345289" y="-3218"/>
                    <a:pt x="770909" y="7195"/>
                  </a:cubicBezTo>
                  <a:cubicBezTo>
                    <a:pt x="1196529" y="17608"/>
                    <a:pt x="1540992" y="35294"/>
                    <a:pt x="1540826" y="4703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7"/>
            <p:cNvSpPr/>
            <p:nvPr/>
          </p:nvSpPr>
          <p:spPr>
            <a:xfrm>
              <a:off x="11057142" y="483701"/>
              <a:ext cx="56491" cy="1540330"/>
            </a:xfrm>
            <a:custGeom>
              <a:avLst/>
              <a:gdLst/>
              <a:ahLst/>
              <a:cxnLst/>
              <a:rect l="l" t="t" r="r" b="b"/>
              <a:pathLst>
                <a:path w="56491" h="1540330" extrusionOk="0">
                  <a:moveTo>
                    <a:pt x="9601" y="1540331"/>
                  </a:moveTo>
                  <a:cubicBezTo>
                    <a:pt x="-2134" y="1540331"/>
                    <a:pt x="-3291" y="1195042"/>
                    <a:pt x="7122" y="769752"/>
                  </a:cubicBezTo>
                  <a:cubicBezTo>
                    <a:pt x="17535" y="344463"/>
                    <a:pt x="35221" y="-165"/>
                    <a:pt x="46956" y="0"/>
                  </a:cubicBezTo>
                  <a:cubicBezTo>
                    <a:pt x="58692" y="165"/>
                    <a:pt x="59684" y="345289"/>
                    <a:pt x="49436" y="770744"/>
                  </a:cubicBezTo>
                  <a:cubicBezTo>
                    <a:pt x="39188" y="1196198"/>
                    <a:pt x="21171" y="1540661"/>
                    <a:pt x="9601" y="154033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7"/>
            <p:cNvSpPr/>
            <p:nvPr/>
          </p:nvSpPr>
          <p:spPr>
            <a:xfrm>
              <a:off x="10683434" y="483196"/>
              <a:ext cx="420739" cy="1539918"/>
            </a:xfrm>
            <a:custGeom>
              <a:avLst/>
              <a:gdLst/>
              <a:ahLst/>
              <a:cxnLst/>
              <a:rect l="l" t="t" r="r" b="b"/>
              <a:pathLst>
                <a:path w="420739" h="1539918" extrusionOk="0">
                  <a:moveTo>
                    <a:pt x="383308" y="1539679"/>
                  </a:moveTo>
                  <a:cubicBezTo>
                    <a:pt x="380333" y="1544141"/>
                    <a:pt x="295540" y="1486621"/>
                    <a:pt x="197523" y="1356208"/>
                  </a:cubicBezTo>
                  <a:cubicBezTo>
                    <a:pt x="140274" y="1279681"/>
                    <a:pt x="93936" y="1195571"/>
                    <a:pt x="59837" y="1106290"/>
                  </a:cubicBezTo>
                  <a:cubicBezTo>
                    <a:pt x="18176" y="996034"/>
                    <a:pt x="-2076" y="878844"/>
                    <a:pt x="168" y="761001"/>
                  </a:cubicBezTo>
                  <a:cubicBezTo>
                    <a:pt x="2994" y="643001"/>
                    <a:pt x="29466" y="526768"/>
                    <a:pt x="78020" y="419183"/>
                  </a:cubicBezTo>
                  <a:cubicBezTo>
                    <a:pt x="117146" y="332075"/>
                    <a:pt x="167730" y="250583"/>
                    <a:pt x="228432" y="176869"/>
                  </a:cubicBezTo>
                  <a:cubicBezTo>
                    <a:pt x="332235" y="51414"/>
                    <a:pt x="417854" y="-4950"/>
                    <a:pt x="420664" y="340"/>
                  </a:cubicBezTo>
                  <a:cubicBezTo>
                    <a:pt x="423474" y="5629"/>
                    <a:pt x="347275" y="68274"/>
                    <a:pt x="252069" y="195381"/>
                  </a:cubicBezTo>
                  <a:cubicBezTo>
                    <a:pt x="196519" y="269322"/>
                    <a:pt x="150069" y="349679"/>
                    <a:pt x="113722" y="434720"/>
                  </a:cubicBezTo>
                  <a:cubicBezTo>
                    <a:pt x="69449" y="538252"/>
                    <a:pt x="45273" y="649261"/>
                    <a:pt x="42482" y="761827"/>
                  </a:cubicBezTo>
                  <a:cubicBezTo>
                    <a:pt x="40474" y="874374"/>
                    <a:pt x="58785" y="986359"/>
                    <a:pt x="96532" y="1092406"/>
                  </a:cubicBezTo>
                  <a:cubicBezTo>
                    <a:pt x="128065" y="1179541"/>
                    <a:pt x="170377" y="1262388"/>
                    <a:pt x="222482" y="1339018"/>
                  </a:cubicBezTo>
                  <a:cubicBezTo>
                    <a:pt x="311077" y="1470257"/>
                    <a:pt x="387772" y="1535050"/>
                    <a:pt x="383308" y="153967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7"/>
            <p:cNvSpPr/>
            <p:nvPr/>
          </p:nvSpPr>
          <p:spPr>
            <a:xfrm>
              <a:off x="11083353" y="483627"/>
              <a:ext cx="420746" cy="1540083"/>
            </a:xfrm>
            <a:custGeom>
              <a:avLst/>
              <a:gdLst/>
              <a:ahLst/>
              <a:cxnLst/>
              <a:rect l="l" t="t" r="r" b="b"/>
              <a:pathLst>
                <a:path w="420746" h="1540083" extrusionOk="0">
                  <a:moveTo>
                    <a:pt x="37440" y="240"/>
                  </a:moveTo>
                  <a:cubicBezTo>
                    <a:pt x="40415" y="-4223"/>
                    <a:pt x="125374" y="53463"/>
                    <a:pt x="223225" y="183711"/>
                  </a:cubicBezTo>
                  <a:cubicBezTo>
                    <a:pt x="280468" y="260329"/>
                    <a:pt x="326856" y="344485"/>
                    <a:pt x="361076" y="433794"/>
                  </a:cubicBezTo>
                  <a:cubicBezTo>
                    <a:pt x="402619" y="544078"/>
                    <a:pt x="422813" y="661255"/>
                    <a:pt x="420580" y="779083"/>
                  </a:cubicBezTo>
                  <a:cubicBezTo>
                    <a:pt x="417807" y="897018"/>
                    <a:pt x="391390" y="1013197"/>
                    <a:pt x="342894" y="1120736"/>
                  </a:cubicBezTo>
                  <a:cubicBezTo>
                    <a:pt x="303776" y="1207935"/>
                    <a:pt x="253131" y="1289489"/>
                    <a:pt x="192316" y="1363215"/>
                  </a:cubicBezTo>
                  <a:cubicBezTo>
                    <a:pt x="88514" y="1488504"/>
                    <a:pt x="3059" y="1545033"/>
                    <a:pt x="84" y="1539744"/>
                  </a:cubicBezTo>
                  <a:cubicBezTo>
                    <a:pt x="-2891" y="1534455"/>
                    <a:pt x="73473" y="1471810"/>
                    <a:pt x="168679" y="1344703"/>
                  </a:cubicBezTo>
                  <a:cubicBezTo>
                    <a:pt x="224229" y="1270762"/>
                    <a:pt x="270679" y="1190404"/>
                    <a:pt x="307026" y="1105364"/>
                  </a:cubicBezTo>
                  <a:cubicBezTo>
                    <a:pt x="351264" y="1001820"/>
                    <a:pt x="375439" y="890819"/>
                    <a:pt x="378266" y="778257"/>
                  </a:cubicBezTo>
                  <a:cubicBezTo>
                    <a:pt x="380247" y="665726"/>
                    <a:pt x="361995" y="553755"/>
                    <a:pt x="324382" y="447678"/>
                  </a:cubicBezTo>
                  <a:cubicBezTo>
                    <a:pt x="292881" y="360746"/>
                    <a:pt x="250683" y="278072"/>
                    <a:pt x="198762" y="201562"/>
                  </a:cubicBezTo>
                  <a:cubicBezTo>
                    <a:pt x="110167" y="69661"/>
                    <a:pt x="33638" y="5529"/>
                    <a:pt x="37440" y="24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7"/>
            <p:cNvSpPr/>
            <p:nvPr/>
          </p:nvSpPr>
          <p:spPr>
            <a:xfrm>
              <a:off x="251877" y="2997415"/>
              <a:ext cx="1630937" cy="2946285"/>
            </a:xfrm>
            <a:custGeom>
              <a:avLst/>
              <a:gdLst/>
              <a:ahLst/>
              <a:cxnLst/>
              <a:rect l="l" t="t" r="r" b="b"/>
              <a:pathLst>
                <a:path w="1630937" h="2946285" extrusionOk="0">
                  <a:moveTo>
                    <a:pt x="176849" y="4137"/>
                  </a:moveTo>
                  <a:cubicBezTo>
                    <a:pt x="176849" y="4137"/>
                    <a:pt x="6766" y="35873"/>
                    <a:pt x="119989" y="406451"/>
                  </a:cubicBezTo>
                  <a:cubicBezTo>
                    <a:pt x="233213" y="777030"/>
                    <a:pt x="323460" y="966782"/>
                    <a:pt x="323460" y="966782"/>
                  </a:cubicBezTo>
                  <a:cubicBezTo>
                    <a:pt x="323460" y="966782"/>
                    <a:pt x="339989" y="1051245"/>
                    <a:pt x="271560" y="1051741"/>
                  </a:cubicBezTo>
                  <a:cubicBezTo>
                    <a:pt x="203130" y="1052236"/>
                    <a:pt x="61146" y="1002980"/>
                    <a:pt x="17179" y="1078517"/>
                  </a:cubicBezTo>
                  <a:cubicBezTo>
                    <a:pt x="-28275" y="1157360"/>
                    <a:pt x="18832" y="1247773"/>
                    <a:pt x="130568" y="1339509"/>
                  </a:cubicBezTo>
                  <a:cubicBezTo>
                    <a:pt x="242303" y="1431245"/>
                    <a:pt x="479989" y="1641162"/>
                    <a:pt x="501477" y="1660170"/>
                  </a:cubicBezTo>
                  <a:cubicBezTo>
                    <a:pt x="522965" y="1679178"/>
                    <a:pt x="539659" y="1719839"/>
                    <a:pt x="493047" y="1727774"/>
                  </a:cubicBezTo>
                  <a:cubicBezTo>
                    <a:pt x="446436" y="1735708"/>
                    <a:pt x="111229" y="1711245"/>
                    <a:pt x="109411" y="1871410"/>
                  </a:cubicBezTo>
                  <a:cubicBezTo>
                    <a:pt x="107593" y="2031575"/>
                    <a:pt x="461146" y="2235046"/>
                    <a:pt x="499328" y="2258518"/>
                  </a:cubicBezTo>
                  <a:cubicBezTo>
                    <a:pt x="537510" y="2281988"/>
                    <a:pt x="544287" y="2300666"/>
                    <a:pt x="537014" y="2322649"/>
                  </a:cubicBezTo>
                  <a:cubicBezTo>
                    <a:pt x="529741" y="2344633"/>
                    <a:pt x="417841" y="2325790"/>
                    <a:pt x="322138" y="2322649"/>
                  </a:cubicBezTo>
                  <a:cubicBezTo>
                    <a:pt x="226436" y="2319509"/>
                    <a:pt x="115361" y="2333228"/>
                    <a:pt x="121973" y="2425459"/>
                  </a:cubicBezTo>
                  <a:cubicBezTo>
                    <a:pt x="128584" y="2517691"/>
                    <a:pt x="320320" y="2742650"/>
                    <a:pt x="853708" y="2892071"/>
                  </a:cubicBezTo>
                  <a:lnTo>
                    <a:pt x="1105609" y="2946286"/>
                  </a:lnTo>
                  <a:lnTo>
                    <a:pt x="1282138" y="2756203"/>
                  </a:lnTo>
                  <a:cubicBezTo>
                    <a:pt x="1633708" y="2327278"/>
                    <a:pt x="1660816" y="2033393"/>
                    <a:pt x="1612717" y="1954055"/>
                  </a:cubicBezTo>
                  <a:cubicBezTo>
                    <a:pt x="1564618" y="1874716"/>
                    <a:pt x="1466436" y="1927608"/>
                    <a:pt x="1389742" y="1984798"/>
                  </a:cubicBezTo>
                  <a:cubicBezTo>
                    <a:pt x="1313047" y="2041989"/>
                    <a:pt x="1232551" y="2121493"/>
                    <a:pt x="1213543" y="2107773"/>
                  </a:cubicBezTo>
                  <a:cubicBezTo>
                    <a:pt x="1194535" y="2094055"/>
                    <a:pt x="1189411" y="2074716"/>
                    <a:pt x="1207593" y="2033724"/>
                  </a:cubicBezTo>
                  <a:cubicBezTo>
                    <a:pt x="1225775" y="1992732"/>
                    <a:pt x="1397675" y="1622650"/>
                    <a:pt x="1304452" y="1492898"/>
                  </a:cubicBezTo>
                  <a:cubicBezTo>
                    <a:pt x="1211229" y="1363145"/>
                    <a:pt x="950733" y="1575542"/>
                    <a:pt x="907758" y="1595542"/>
                  </a:cubicBezTo>
                  <a:cubicBezTo>
                    <a:pt x="864783" y="1615542"/>
                    <a:pt x="855692" y="1572567"/>
                    <a:pt x="862138" y="1545955"/>
                  </a:cubicBezTo>
                  <a:cubicBezTo>
                    <a:pt x="868585" y="1519344"/>
                    <a:pt x="942799" y="1209757"/>
                    <a:pt x="981642" y="1070418"/>
                  </a:cubicBezTo>
                  <a:cubicBezTo>
                    <a:pt x="1020485" y="931079"/>
                    <a:pt x="1007262" y="830088"/>
                    <a:pt x="924618" y="791740"/>
                  </a:cubicBezTo>
                  <a:cubicBezTo>
                    <a:pt x="844948" y="754716"/>
                    <a:pt x="756849" y="876534"/>
                    <a:pt x="700320" y="915542"/>
                  </a:cubicBezTo>
                  <a:cubicBezTo>
                    <a:pt x="643791" y="954550"/>
                    <a:pt x="609246" y="875873"/>
                    <a:pt x="609246" y="875873"/>
                  </a:cubicBezTo>
                  <a:cubicBezTo>
                    <a:pt x="609246" y="875873"/>
                    <a:pt x="574370" y="668765"/>
                    <a:pt x="454370" y="300335"/>
                  </a:cubicBezTo>
                  <a:cubicBezTo>
                    <a:pt x="334370" y="-68094"/>
                    <a:pt x="173378" y="6120"/>
                    <a:pt x="173378" y="6120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7"/>
            <p:cNvSpPr/>
            <p:nvPr/>
          </p:nvSpPr>
          <p:spPr>
            <a:xfrm>
              <a:off x="529718" y="3334610"/>
              <a:ext cx="835702" cy="2670578"/>
            </a:xfrm>
            <a:custGeom>
              <a:avLst/>
              <a:gdLst/>
              <a:ahLst/>
              <a:cxnLst/>
              <a:rect l="l" t="t" r="r" b="b"/>
              <a:pathLst>
                <a:path w="835702" h="2670578" extrusionOk="0">
                  <a:moveTo>
                    <a:pt x="830413" y="2670579"/>
                  </a:moveTo>
                  <a:cubicBezTo>
                    <a:pt x="743306" y="2399669"/>
                    <a:pt x="596529" y="1914876"/>
                    <a:pt x="468595" y="1500496"/>
                  </a:cubicBezTo>
                  <a:cubicBezTo>
                    <a:pt x="340661" y="1086115"/>
                    <a:pt x="224132" y="710082"/>
                    <a:pt x="138017" y="438678"/>
                  </a:cubicBezTo>
                  <a:cubicBezTo>
                    <a:pt x="95041" y="303306"/>
                    <a:pt x="60331" y="193553"/>
                    <a:pt x="36198" y="117355"/>
                  </a:cubicBezTo>
                  <a:lnTo>
                    <a:pt x="9091" y="30578"/>
                  </a:lnTo>
                  <a:lnTo>
                    <a:pt x="2149" y="7934"/>
                  </a:lnTo>
                  <a:cubicBezTo>
                    <a:pt x="1295" y="5328"/>
                    <a:pt x="578" y="2680"/>
                    <a:pt x="0" y="0"/>
                  </a:cubicBezTo>
                  <a:cubicBezTo>
                    <a:pt x="0" y="0"/>
                    <a:pt x="992" y="2479"/>
                    <a:pt x="2810" y="7603"/>
                  </a:cubicBezTo>
                  <a:cubicBezTo>
                    <a:pt x="4628" y="12727"/>
                    <a:pt x="7273" y="20496"/>
                    <a:pt x="10579" y="30083"/>
                  </a:cubicBezTo>
                  <a:lnTo>
                    <a:pt x="39669" y="117025"/>
                  </a:lnTo>
                  <a:cubicBezTo>
                    <a:pt x="64793" y="192562"/>
                    <a:pt x="100331" y="302149"/>
                    <a:pt x="143967" y="437520"/>
                  </a:cubicBezTo>
                  <a:cubicBezTo>
                    <a:pt x="230909" y="708595"/>
                    <a:pt x="348099" y="1083802"/>
                    <a:pt x="476198" y="1498678"/>
                  </a:cubicBezTo>
                  <a:cubicBezTo>
                    <a:pt x="604298" y="1913554"/>
                    <a:pt x="750083" y="2397521"/>
                    <a:pt x="835703" y="266892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465255" y="4153288"/>
              <a:ext cx="401156" cy="249091"/>
            </a:xfrm>
            <a:custGeom>
              <a:avLst/>
              <a:gdLst/>
              <a:ahLst/>
              <a:cxnLst/>
              <a:rect l="l" t="t" r="r" b="b"/>
              <a:pathLst>
                <a:path w="401156" h="249091" extrusionOk="0">
                  <a:moveTo>
                    <a:pt x="0" y="0"/>
                  </a:moveTo>
                  <a:cubicBezTo>
                    <a:pt x="5767" y="2139"/>
                    <a:pt x="11305" y="4852"/>
                    <a:pt x="16529" y="8099"/>
                  </a:cubicBezTo>
                  <a:cubicBezTo>
                    <a:pt x="27107" y="13719"/>
                    <a:pt x="42314" y="22149"/>
                    <a:pt x="60826" y="32893"/>
                  </a:cubicBezTo>
                  <a:cubicBezTo>
                    <a:pt x="97686" y="54380"/>
                    <a:pt x="148099" y="85455"/>
                    <a:pt x="202975" y="120661"/>
                  </a:cubicBezTo>
                  <a:lnTo>
                    <a:pt x="343306" y="211240"/>
                  </a:lnTo>
                  <a:lnTo>
                    <a:pt x="385950" y="238512"/>
                  </a:lnTo>
                  <a:cubicBezTo>
                    <a:pt x="391400" y="241458"/>
                    <a:pt x="396501" y="245006"/>
                    <a:pt x="401157" y="249091"/>
                  </a:cubicBezTo>
                  <a:cubicBezTo>
                    <a:pt x="395365" y="247080"/>
                    <a:pt x="389820" y="244419"/>
                    <a:pt x="384628" y="241157"/>
                  </a:cubicBezTo>
                  <a:cubicBezTo>
                    <a:pt x="374050" y="235537"/>
                    <a:pt x="359008" y="227108"/>
                    <a:pt x="340661" y="216199"/>
                  </a:cubicBezTo>
                  <a:cubicBezTo>
                    <a:pt x="303802" y="194215"/>
                    <a:pt x="253884" y="162645"/>
                    <a:pt x="199008" y="127438"/>
                  </a:cubicBezTo>
                  <a:lnTo>
                    <a:pt x="58017" y="38347"/>
                  </a:lnTo>
                  <a:lnTo>
                    <a:pt x="15207" y="11405"/>
                  </a:lnTo>
                  <a:cubicBezTo>
                    <a:pt x="9690" y="8240"/>
                    <a:pt x="4583" y="441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7"/>
            <p:cNvSpPr/>
            <p:nvPr/>
          </p:nvSpPr>
          <p:spPr>
            <a:xfrm>
              <a:off x="886702" y="3917907"/>
              <a:ext cx="271817" cy="472075"/>
            </a:xfrm>
            <a:custGeom>
              <a:avLst/>
              <a:gdLst/>
              <a:ahLst/>
              <a:cxnLst/>
              <a:rect l="l" t="t" r="r" b="b"/>
              <a:pathLst>
                <a:path w="271817" h="472075" extrusionOk="0">
                  <a:moveTo>
                    <a:pt x="41" y="472076"/>
                  </a:moveTo>
                  <a:cubicBezTo>
                    <a:pt x="-1777" y="470918"/>
                    <a:pt x="57561" y="364307"/>
                    <a:pt x="132272" y="234059"/>
                  </a:cubicBezTo>
                  <a:cubicBezTo>
                    <a:pt x="206983" y="103811"/>
                    <a:pt x="269958" y="-1148"/>
                    <a:pt x="271776" y="9"/>
                  </a:cubicBezTo>
                  <a:cubicBezTo>
                    <a:pt x="273594" y="1167"/>
                    <a:pt x="214421" y="107613"/>
                    <a:pt x="139545" y="238026"/>
                  </a:cubicBezTo>
                  <a:cubicBezTo>
                    <a:pt x="64669" y="368439"/>
                    <a:pt x="2685" y="472076"/>
                    <a:pt x="41" y="4720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7"/>
            <p:cNvSpPr/>
            <p:nvPr/>
          </p:nvSpPr>
          <p:spPr>
            <a:xfrm>
              <a:off x="1054676" y="4687833"/>
              <a:ext cx="334380" cy="347603"/>
            </a:xfrm>
            <a:custGeom>
              <a:avLst/>
              <a:gdLst/>
              <a:ahLst/>
              <a:cxnLst/>
              <a:rect l="l" t="t" r="r" b="b"/>
              <a:pathLst>
                <a:path w="334380" h="347603" extrusionOk="0">
                  <a:moveTo>
                    <a:pt x="0" y="347603"/>
                  </a:moveTo>
                  <a:cubicBezTo>
                    <a:pt x="3834" y="342513"/>
                    <a:pt x="8212" y="337857"/>
                    <a:pt x="13058" y="333719"/>
                  </a:cubicBezTo>
                  <a:lnTo>
                    <a:pt x="50413" y="298017"/>
                  </a:lnTo>
                  <a:cubicBezTo>
                    <a:pt x="81818" y="267769"/>
                    <a:pt x="125124" y="225785"/>
                    <a:pt x="171074" y="177686"/>
                  </a:cubicBezTo>
                  <a:cubicBezTo>
                    <a:pt x="217025" y="129587"/>
                    <a:pt x="257521" y="84959"/>
                    <a:pt x="286777" y="52231"/>
                  </a:cubicBezTo>
                  <a:lnTo>
                    <a:pt x="320992" y="13554"/>
                  </a:lnTo>
                  <a:cubicBezTo>
                    <a:pt x="324936" y="8552"/>
                    <a:pt x="329427" y="4006"/>
                    <a:pt x="334380" y="0"/>
                  </a:cubicBezTo>
                  <a:cubicBezTo>
                    <a:pt x="331254" y="5519"/>
                    <a:pt x="327601" y="10723"/>
                    <a:pt x="323471" y="15537"/>
                  </a:cubicBezTo>
                  <a:cubicBezTo>
                    <a:pt x="316033" y="25289"/>
                    <a:pt x="305124" y="39174"/>
                    <a:pt x="290413" y="56033"/>
                  </a:cubicBezTo>
                  <a:cubicBezTo>
                    <a:pt x="262645" y="89091"/>
                    <a:pt x="222975" y="135207"/>
                    <a:pt x="176694" y="183306"/>
                  </a:cubicBezTo>
                  <a:cubicBezTo>
                    <a:pt x="130413" y="231405"/>
                    <a:pt x="86612" y="272893"/>
                    <a:pt x="54050" y="302149"/>
                  </a:cubicBezTo>
                  <a:cubicBezTo>
                    <a:pt x="37521" y="316694"/>
                    <a:pt x="24463" y="328265"/>
                    <a:pt x="15041" y="336033"/>
                  </a:cubicBezTo>
                  <a:cubicBezTo>
                    <a:pt x="10443" y="340403"/>
                    <a:pt x="5402" y="344280"/>
                    <a:pt x="0" y="34760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7"/>
            <p:cNvSpPr/>
            <p:nvPr/>
          </p:nvSpPr>
          <p:spPr>
            <a:xfrm>
              <a:off x="626412" y="4905850"/>
              <a:ext cx="427768" cy="123636"/>
            </a:xfrm>
            <a:custGeom>
              <a:avLst/>
              <a:gdLst/>
              <a:ahLst/>
              <a:cxnLst/>
              <a:rect l="l" t="t" r="r" b="b"/>
              <a:pathLst>
                <a:path w="427768" h="123636" extrusionOk="0">
                  <a:moveTo>
                    <a:pt x="0" y="0"/>
                  </a:moveTo>
                  <a:cubicBezTo>
                    <a:pt x="5628" y="497"/>
                    <a:pt x="11176" y="1663"/>
                    <a:pt x="16529" y="3471"/>
                  </a:cubicBezTo>
                  <a:lnTo>
                    <a:pt x="62810" y="15372"/>
                  </a:lnTo>
                  <a:cubicBezTo>
                    <a:pt x="101818" y="25951"/>
                    <a:pt x="155372" y="40826"/>
                    <a:pt x="214545" y="58017"/>
                  </a:cubicBezTo>
                  <a:cubicBezTo>
                    <a:pt x="273719" y="75207"/>
                    <a:pt x="327107" y="91075"/>
                    <a:pt x="365620" y="102810"/>
                  </a:cubicBezTo>
                  <a:lnTo>
                    <a:pt x="411240" y="117190"/>
                  </a:lnTo>
                  <a:cubicBezTo>
                    <a:pt x="417018" y="118573"/>
                    <a:pt x="422580" y="120742"/>
                    <a:pt x="427769" y="123637"/>
                  </a:cubicBezTo>
                  <a:cubicBezTo>
                    <a:pt x="422156" y="123041"/>
                    <a:pt x="416618" y="121878"/>
                    <a:pt x="411240" y="120166"/>
                  </a:cubicBezTo>
                  <a:lnTo>
                    <a:pt x="364959" y="108265"/>
                  </a:lnTo>
                  <a:cubicBezTo>
                    <a:pt x="325950" y="97686"/>
                    <a:pt x="272397" y="82645"/>
                    <a:pt x="213223" y="65620"/>
                  </a:cubicBezTo>
                  <a:cubicBezTo>
                    <a:pt x="154050" y="48595"/>
                    <a:pt x="100661" y="32562"/>
                    <a:pt x="62149" y="20827"/>
                  </a:cubicBezTo>
                  <a:lnTo>
                    <a:pt x="16529" y="6447"/>
                  </a:lnTo>
                  <a:cubicBezTo>
                    <a:pt x="10780" y="4970"/>
                    <a:pt x="5231" y="2805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7"/>
            <p:cNvSpPr/>
            <p:nvPr/>
          </p:nvSpPr>
          <p:spPr>
            <a:xfrm>
              <a:off x="702114" y="5495106"/>
              <a:ext cx="550413" cy="153058"/>
            </a:xfrm>
            <a:custGeom>
              <a:avLst/>
              <a:gdLst/>
              <a:ahLst/>
              <a:cxnLst/>
              <a:rect l="l" t="t" r="r" b="b"/>
              <a:pathLst>
                <a:path w="550413" h="153058" extrusionOk="0">
                  <a:moveTo>
                    <a:pt x="0" y="0"/>
                  </a:moveTo>
                  <a:cubicBezTo>
                    <a:pt x="7495" y="861"/>
                    <a:pt x="14905" y="2354"/>
                    <a:pt x="22149" y="4463"/>
                  </a:cubicBezTo>
                  <a:lnTo>
                    <a:pt x="81488" y="19669"/>
                  </a:lnTo>
                  <a:cubicBezTo>
                    <a:pt x="131074" y="32893"/>
                    <a:pt x="200331" y="51571"/>
                    <a:pt x="276364" y="72728"/>
                  </a:cubicBezTo>
                  <a:cubicBezTo>
                    <a:pt x="352397" y="93885"/>
                    <a:pt x="420992" y="113389"/>
                    <a:pt x="470579" y="127934"/>
                  </a:cubicBezTo>
                  <a:lnTo>
                    <a:pt x="529256" y="145620"/>
                  </a:lnTo>
                  <a:cubicBezTo>
                    <a:pt x="536514" y="147471"/>
                    <a:pt x="543594" y="149960"/>
                    <a:pt x="550413" y="153059"/>
                  </a:cubicBezTo>
                  <a:cubicBezTo>
                    <a:pt x="542958" y="152286"/>
                    <a:pt x="535596" y="150792"/>
                    <a:pt x="528430" y="148596"/>
                  </a:cubicBezTo>
                  <a:lnTo>
                    <a:pt x="469091" y="133389"/>
                  </a:lnTo>
                  <a:cubicBezTo>
                    <a:pt x="419504" y="120166"/>
                    <a:pt x="350248" y="101488"/>
                    <a:pt x="274215" y="80331"/>
                  </a:cubicBezTo>
                  <a:cubicBezTo>
                    <a:pt x="198182" y="59174"/>
                    <a:pt x="129587" y="39670"/>
                    <a:pt x="79835" y="25124"/>
                  </a:cubicBezTo>
                  <a:lnTo>
                    <a:pt x="21984" y="7604"/>
                  </a:lnTo>
                  <a:cubicBezTo>
                    <a:pt x="14461" y="5672"/>
                    <a:pt x="7109" y="3129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1240461" y="5188660"/>
              <a:ext cx="412561" cy="452231"/>
            </a:xfrm>
            <a:custGeom>
              <a:avLst/>
              <a:gdLst/>
              <a:ahLst/>
              <a:cxnLst/>
              <a:rect l="l" t="t" r="r" b="b"/>
              <a:pathLst>
                <a:path w="412561" h="452231" extrusionOk="0">
                  <a:moveTo>
                    <a:pt x="0" y="452231"/>
                  </a:moveTo>
                  <a:cubicBezTo>
                    <a:pt x="4941" y="445728"/>
                    <a:pt x="10475" y="439697"/>
                    <a:pt x="16529" y="434215"/>
                  </a:cubicBezTo>
                  <a:cubicBezTo>
                    <a:pt x="28430" y="422148"/>
                    <a:pt x="43636" y="406281"/>
                    <a:pt x="62149" y="387107"/>
                  </a:cubicBezTo>
                  <a:cubicBezTo>
                    <a:pt x="100661" y="347438"/>
                    <a:pt x="153719" y="292231"/>
                    <a:pt x="210909" y="229752"/>
                  </a:cubicBezTo>
                  <a:cubicBezTo>
                    <a:pt x="268099" y="167273"/>
                    <a:pt x="317686" y="109421"/>
                    <a:pt x="353554" y="67273"/>
                  </a:cubicBezTo>
                  <a:lnTo>
                    <a:pt x="396033" y="17686"/>
                  </a:lnTo>
                  <a:cubicBezTo>
                    <a:pt x="401035" y="11336"/>
                    <a:pt x="406565" y="5420"/>
                    <a:pt x="412562" y="0"/>
                  </a:cubicBezTo>
                  <a:cubicBezTo>
                    <a:pt x="408604" y="7005"/>
                    <a:pt x="403953" y="13594"/>
                    <a:pt x="398678" y="19669"/>
                  </a:cubicBezTo>
                  <a:cubicBezTo>
                    <a:pt x="389256" y="32066"/>
                    <a:pt x="375537" y="49752"/>
                    <a:pt x="358017" y="71240"/>
                  </a:cubicBezTo>
                  <a:cubicBezTo>
                    <a:pt x="323306" y="114380"/>
                    <a:pt x="273884" y="172892"/>
                    <a:pt x="217025" y="235537"/>
                  </a:cubicBezTo>
                  <a:cubicBezTo>
                    <a:pt x="160165" y="298181"/>
                    <a:pt x="106446" y="352727"/>
                    <a:pt x="66942" y="391570"/>
                  </a:cubicBezTo>
                  <a:cubicBezTo>
                    <a:pt x="47107" y="410909"/>
                    <a:pt x="30909" y="426281"/>
                    <a:pt x="19339" y="436859"/>
                  </a:cubicBezTo>
                  <a:cubicBezTo>
                    <a:pt x="13285" y="442459"/>
                    <a:pt x="6821" y="447597"/>
                    <a:pt x="0" y="4522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7"/>
            <p:cNvSpPr/>
            <p:nvPr/>
          </p:nvSpPr>
          <p:spPr>
            <a:xfrm>
              <a:off x="9780683" y="3826651"/>
              <a:ext cx="1959410" cy="2769230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10426578" y="3879569"/>
              <a:ext cx="1186776" cy="2397851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10596330" y="4367337"/>
              <a:ext cx="171073" cy="802976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>
              <a:off x="10767404" y="4918824"/>
              <a:ext cx="934545" cy="251323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9864594" y="5082379"/>
              <a:ext cx="572065" cy="1173884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10435999" y="5751801"/>
              <a:ext cx="1229091" cy="503801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>
              <a:off x="10746372" y="2826784"/>
              <a:ext cx="428648" cy="623694"/>
            </a:xfrm>
            <a:custGeom>
              <a:avLst/>
              <a:gdLst/>
              <a:ahLst/>
              <a:cxnLst/>
              <a:rect l="l" t="t" r="r" b="b"/>
              <a:pathLst>
                <a:path w="428648" h="623694" extrusionOk="0">
                  <a:moveTo>
                    <a:pt x="383346" y="15926"/>
                  </a:moveTo>
                  <a:cubicBezTo>
                    <a:pt x="422361" y="71732"/>
                    <a:pt x="437037" y="140992"/>
                    <a:pt x="424008" y="207827"/>
                  </a:cubicBezTo>
                  <a:cubicBezTo>
                    <a:pt x="410704" y="273948"/>
                    <a:pt x="382433" y="336144"/>
                    <a:pt x="341363" y="389645"/>
                  </a:cubicBezTo>
                  <a:cubicBezTo>
                    <a:pt x="265331" y="494934"/>
                    <a:pt x="137561" y="572455"/>
                    <a:pt x="18057" y="623694"/>
                  </a:cubicBezTo>
                  <a:cubicBezTo>
                    <a:pt x="-30041" y="487661"/>
                    <a:pt x="29297" y="331132"/>
                    <a:pt x="64338" y="253777"/>
                  </a:cubicBezTo>
                  <a:cubicBezTo>
                    <a:pt x="119875" y="131298"/>
                    <a:pt x="294586" y="-56471"/>
                    <a:pt x="383016" y="16256"/>
                  </a:cubicBezTo>
                </a:path>
              </a:pathLst>
            </a:cu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>
              <a:off x="10770214" y="3549754"/>
              <a:ext cx="434432" cy="239023"/>
            </a:xfrm>
            <a:custGeom>
              <a:avLst/>
              <a:gdLst/>
              <a:ahLst/>
              <a:cxnLst/>
              <a:rect l="l" t="t" r="r" b="b"/>
              <a:pathLst>
                <a:path w="434432" h="239023" extrusionOk="0">
                  <a:moveTo>
                    <a:pt x="165" y="147997"/>
                  </a:moveTo>
                  <a:cubicBezTo>
                    <a:pt x="23888" y="75147"/>
                    <a:pt x="84818" y="20588"/>
                    <a:pt x="159834" y="5022"/>
                  </a:cubicBezTo>
                  <a:cubicBezTo>
                    <a:pt x="234680" y="-9251"/>
                    <a:pt x="312120" y="7191"/>
                    <a:pt x="374711" y="50642"/>
                  </a:cubicBezTo>
                  <a:cubicBezTo>
                    <a:pt x="403472" y="69980"/>
                    <a:pt x="431075" y="97088"/>
                    <a:pt x="434381" y="131633"/>
                  </a:cubicBezTo>
                  <a:cubicBezTo>
                    <a:pt x="435489" y="164734"/>
                    <a:pt x="418606" y="195845"/>
                    <a:pt x="390249" y="212956"/>
                  </a:cubicBezTo>
                  <a:cubicBezTo>
                    <a:pt x="362080" y="229323"/>
                    <a:pt x="330099" y="237988"/>
                    <a:pt x="297522" y="238080"/>
                  </a:cubicBezTo>
                  <a:cubicBezTo>
                    <a:pt x="186447" y="243369"/>
                    <a:pt x="78017" y="228162"/>
                    <a:pt x="0" y="147997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>
              <a:off x="10511867" y="3660534"/>
              <a:ext cx="510247" cy="234406"/>
            </a:xfrm>
            <a:custGeom>
              <a:avLst/>
              <a:gdLst/>
              <a:ahLst/>
              <a:cxnLst/>
              <a:rect l="l" t="t" r="r" b="b"/>
              <a:pathLst>
                <a:path w="510247" h="234406" extrusionOk="0">
                  <a:moveTo>
                    <a:pt x="0" y="234407"/>
                  </a:moveTo>
                  <a:cubicBezTo>
                    <a:pt x="15726" y="210545"/>
                    <a:pt x="33896" y="188387"/>
                    <a:pt x="54215" y="168291"/>
                  </a:cubicBezTo>
                  <a:cubicBezTo>
                    <a:pt x="75692" y="145355"/>
                    <a:pt x="99766" y="124998"/>
                    <a:pt x="125951" y="107630"/>
                  </a:cubicBezTo>
                  <a:cubicBezTo>
                    <a:pt x="157249" y="85702"/>
                    <a:pt x="189934" y="65826"/>
                    <a:pt x="223802" y="48125"/>
                  </a:cubicBezTo>
                  <a:cubicBezTo>
                    <a:pt x="286165" y="15767"/>
                    <a:pt x="355531" y="-752"/>
                    <a:pt x="425785" y="26"/>
                  </a:cubicBezTo>
                  <a:cubicBezTo>
                    <a:pt x="446922" y="801"/>
                    <a:pt x="467919" y="3792"/>
                    <a:pt x="488430" y="8952"/>
                  </a:cubicBezTo>
                  <a:cubicBezTo>
                    <a:pt x="496124" y="10340"/>
                    <a:pt x="503511" y="13083"/>
                    <a:pt x="510248" y="17051"/>
                  </a:cubicBezTo>
                  <a:cubicBezTo>
                    <a:pt x="510249" y="19531"/>
                    <a:pt x="477191" y="9944"/>
                    <a:pt x="425620" y="10440"/>
                  </a:cubicBezTo>
                  <a:cubicBezTo>
                    <a:pt x="357531" y="12604"/>
                    <a:pt x="290784" y="29940"/>
                    <a:pt x="230248" y="61184"/>
                  </a:cubicBezTo>
                  <a:cubicBezTo>
                    <a:pt x="196930" y="78625"/>
                    <a:pt x="164594" y="97883"/>
                    <a:pt x="133389" y="118870"/>
                  </a:cubicBezTo>
                  <a:cubicBezTo>
                    <a:pt x="107541" y="135180"/>
                    <a:pt x="83495" y="154185"/>
                    <a:pt x="61653" y="175564"/>
                  </a:cubicBezTo>
                  <a:cubicBezTo>
                    <a:pt x="42422" y="196517"/>
                    <a:pt x="21826" y="216174"/>
                    <a:pt x="0" y="23440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>
              <a:off x="10471205" y="2997420"/>
              <a:ext cx="538182" cy="962809"/>
            </a:xfrm>
            <a:custGeom>
              <a:avLst/>
              <a:gdLst/>
              <a:ahLst/>
              <a:cxnLst/>
              <a:rect l="l" t="t" r="r" b="b"/>
              <a:pathLst>
                <a:path w="538182" h="962809" extrusionOk="0">
                  <a:moveTo>
                    <a:pt x="538183" y="0"/>
                  </a:moveTo>
                  <a:cubicBezTo>
                    <a:pt x="533434" y="13732"/>
                    <a:pt x="527575" y="27054"/>
                    <a:pt x="520662" y="39835"/>
                  </a:cubicBezTo>
                  <a:cubicBezTo>
                    <a:pt x="508595" y="64959"/>
                    <a:pt x="490579" y="101157"/>
                    <a:pt x="468100" y="145785"/>
                  </a:cubicBezTo>
                  <a:cubicBezTo>
                    <a:pt x="422811" y="234876"/>
                    <a:pt x="359009" y="357190"/>
                    <a:pt x="285290" y="490578"/>
                  </a:cubicBezTo>
                  <a:cubicBezTo>
                    <a:pt x="211571" y="623967"/>
                    <a:pt x="141323" y="742975"/>
                    <a:pt x="88761" y="827934"/>
                  </a:cubicBezTo>
                  <a:cubicBezTo>
                    <a:pt x="62480" y="870413"/>
                    <a:pt x="40662" y="904463"/>
                    <a:pt x="25290" y="927107"/>
                  </a:cubicBezTo>
                  <a:cubicBezTo>
                    <a:pt x="18028" y="939794"/>
                    <a:pt x="9559" y="951750"/>
                    <a:pt x="0" y="962810"/>
                  </a:cubicBezTo>
                  <a:cubicBezTo>
                    <a:pt x="5727" y="949467"/>
                    <a:pt x="12584" y="936638"/>
                    <a:pt x="20496" y="924463"/>
                  </a:cubicBezTo>
                  <a:lnTo>
                    <a:pt x="79836" y="822314"/>
                  </a:lnTo>
                  <a:cubicBezTo>
                    <a:pt x="130249" y="736033"/>
                    <a:pt x="198843" y="616529"/>
                    <a:pt x="272563" y="483306"/>
                  </a:cubicBezTo>
                  <a:lnTo>
                    <a:pt x="459009" y="140661"/>
                  </a:lnTo>
                  <a:lnTo>
                    <a:pt x="515704" y="37190"/>
                  </a:lnTo>
                  <a:cubicBezTo>
                    <a:pt x="521978" y="24096"/>
                    <a:pt x="529506" y="11641"/>
                    <a:pt x="538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7"/>
            <p:cNvSpPr/>
            <p:nvPr/>
          </p:nvSpPr>
          <p:spPr>
            <a:xfrm>
              <a:off x="10328561" y="3173436"/>
              <a:ext cx="285388" cy="496050"/>
            </a:xfrm>
            <a:custGeom>
              <a:avLst/>
              <a:gdLst/>
              <a:ahLst/>
              <a:cxnLst/>
              <a:rect l="l" t="t" r="r" b="b"/>
              <a:pathLst>
                <a:path w="285388" h="496050" extrusionOk="0">
                  <a:moveTo>
                    <a:pt x="274545" y="487125"/>
                  </a:moveTo>
                  <a:cubicBezTo>
                    <a:pt x="307901" y="329664"/>
                    <a:pt x="263284" y="165780"/>
                    <a:pt x="154711" y="46959"/>
                  </a:cubicBezTo>
                  <a:cubicBezTo>
                    <a:pt x="127273" y="17538"/>
                    <a:pt x="87272" y="-10396"/>
                    <a:pt x="49587" y="3819"/>
                  </a:cubicBezTo>
                  <a:cubicBezTo>
                    <a:pt x="11900" y="18034"/>
                    <a:pt x="0" y="65637"/>
                    <a:pt x="0" y="105968"/>
                  </a:cubicBezTo>
                  <a:cubicBezTo>
                    <a:pt x="2513" y="278167"/>
                    <a:pt x="108237" y="431996"/>
                    <a:pt x="268099" y="496051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10465089" y="3336924"/>
              <a:ext cx="136459" cy="532424"/>
            </a:xfrm>
            <a:custGeom>
              <a:avLst/>
              <a:gdLst/>
              <a:ahLst/>
              <a:cxnLst/>
              <a:rect l="l" t="t" r="r" b="b"/>
              <a:pathLst>
                <a:path w="136459" h="532424" extrusionOk="0">
                  <a:moveTo>
                    <a:pt x="1" y="0"/>
                  </a:moveTo>
                  <a:cubicBezTo>
                    <a:pt x="1" y="0"/>
                    <a:pt x="6117" y="5620"/>
                    <a:pt x="15042" y="16529"/>
                  </a:cubicBezTo>
                  <a:cubicBezTo>
                    <a:pt x="23968" y="27438"/>
                    <a:pt x="36199" y="45620"/>
                    <a:pt x="50414" y="67604"/>
                  </a:cubicBezTo>
                  <a:cubicBezTo>
                    <a:pt x="88400" y="125263"/>
                    <a:pt x="115461" y="189415"/>
                    <a:pt x="130249" y="256860"/>
                  </a:cubicBezTo>
                  <a:cubicBezTo>
                    <a:pt x="137370" y="294469"/>
                    <a:pt x="138375" y="332980"/>
                    <a:pt x="133224" y="370909"/>
                  </a:cubicBezTo>
                  <a:cubicBezTo>
                    <a:pt x="128516" y="401728"/>
                    <a:pt x="119619" y="431757"/>
                    <a:pt x="106778" y="460166"/>
                  </a:cubicBezTo>
                  <a:cubicBezTo>
                    <a:pt x="98238" y="479173"/>
                    <a:pt x="88005" y="497374"/>
                    <a:pt x="76200" y="514546"/>
                  </a:cubicBezTo>
                  <a:cubicBezTo>
                    <a:pt x="67769" y="526612"/>
                    <a:pt x="62811" y="532893"/>
                    <a:pt x="61984" y="532397"/>
                  </a:cubicBezTo>
                  <a:cubicBezTo>
                    <a:pt x="61158" y="531901"/>
                    <a:pt x="78513" y="503967"/>
                    <a:pt x="97356" y="456199"/>
                  </a:cubicBezTo>
                  <a:cubicBezTo>
                    <a:pt x="122449" y="393811"/>
                    <a:pt x="128880" y="325478"/>
                    <a:pt x="115868" y="259505"/>
                  </a:cubicBezTo>
                  <a:cubicBezTo>
                    <a:pt x="101208" y="193751"/>
                    <a:pt x="76156" y="130756"/>
                    <a:pt x="41653" y="72893"/>
                  </a:cubicBezTo>
                  <a:cubicBezTo>
                    <a:pt x="26303" y="49463"/>
                    <a:pt x="12393" y="2512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7"/>
          <p:cNvSpPr/>
          <p:nvPr/>
        </p:nvSpPr>
        <p:spPr>
          <a:xfrm>
            <a:off x="1694505" y="180956"/>
            <a:ext cx="4352645" cy="6490658"/>
          </a:xfrm>
          <a:custGeom>
            <a:avLst/>
            <a:gdLst/>
            <a:ahLst/>
            <a:cxnLst/>
            <a:rect l="l" t="t" r="r" b="b"/>
            <a:pathLst>
              <a:path w="4248925" h="6321818" extrusionOk="0">
                <a:moveTo>
                  <a:pt x="0" y="0"/>
                </a:moveTo>
                <a:lnTo>
                  <a:pt x="4248926" y="0"/>
                </a:lnTo>
                <a:lnTo>
                  <a:pt x="4248926" y="6321819"/>
                </a:lnTo>
                <a:lnTo>
                  <a:pt x="0" y="632181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1981848" y="181974"/>
            <a:ext cx="1767494" cy="1638660"/>
          </a:xfrm>
          <a:custGeom>
            <a:avLst/>
            <a:gdLst/>
            <a:ahLst/>
            <a:cxnLst/>
            <a:rect l="l" t="t" r="r" b="b"/>
            <a:pathLst>
              <a:path w="1725376" h="1596034" extrusionOk="0">
                <a:moveTo>
                  <a:pt x="1709817" y="3141"/>
                </a:moveTo>
                <a:cubicBezTo>
                  <a:pt x="1709817" y="3141"/>
                  <a:pt x="1711139" y="7769"/>
                  <a:pt x="1713453" y="17025"/>
                </a:cubicBezTo>
                <a:lnTo>
                  <a:pt x="1717751" y="34546"/>
                </a:lnTo>
                <a:cubicBezTo>
                  <a:pt x="1719404" y="41488"/>
                  <a:pt x="1720230" y="49587"/>
                  <a:pt x="1721718" y="58843"/>
                </a:cubicBezTo>
                <a:cubicBezTo>
                  <a:pt x="1723475" y="69169"/>
                  <a:pt x="1724469" y="79611"/>
                  <a:pt x="1724693" y="90083"/>
                </a:cubicBezTo>
                <a:cubicBezTo>
                  <a:pt x="1725604" y="102683"/>
                  <a:pt x="1725604" y="115333"/>
                  <a:pt x="1724693" y="127934"/>
                </a:cubicBezTo>
                <a:cubicBezTo>
                  <a:pt x="1724698" y="135019"/>
                  <a:pt x="1724146" y="142093"/>
                  <a:pt x="1723040" y="149091"/>
                </a:cubicBezTo>
                <a:cubicBezTo>
                  <a:pt x="1722048" y="156364"/>
                  <a:pt x="1721222" y="163967"/>
                  <a:pt x="1720065" y="171736"/>
                </a:cubicBezTo>
                <a:cubicBezTo>
                  <a:pt x="1716897" y="188491"/>
                  <a:pt x="1712758" y="205047"/>
                  <a:pt x="1707668" y="221322"/>
                </a:cubicBezTo>
                <a:cubicBezTo>
                  <a:pt x="1679093" y="303484"/>
                  <a:pt x="1628490" y="376214"/>
                  <a:pt x="1561387" y="431570"/>
                </a:cubicBezTo>
                <a:cubicBezTo>
                  <a:pt x="1551966" y="439835"/>
                  <a:pt x="1542214" y="448099"/>
                  <a:pt x="1531635" y="456033"/>
                </a:cubicBezTo>
                <a:cubicBezTo>
                  <a:pt x="1521057" y="463967"/>
                  <a:pt x="1510809" y="472562"/>
                  <a:pt x="1499569" y="479670"/>
                </a:cubicBezTo>
                <a:cubicBezTo>
                  <a:pt x="1477090" y="494711"/>
                  <a:pt x="1452958" y="508595"/>
                  <a:pt x="1428164" y="522645"/>
                </a:cubicBezTo>
                <a:cubicBezTo>
                  <a:pt x="1378577" y="550744"/>
                  <a:pt x="1324363" y="578678"/>
                  <a:pt x="1279404" y="622810"/>
                </a:cubicBezTo>
                <a:cubicBezTo>
                  <a:pt x="1233271" y="669955"/>
                  <a:pt x="1200425" y="728462"/>
                  <a:pt x="1184197" y="792397"/>
                </a:cubicBezTo>
                <a:cubicBezTo>
                  <a:pt x="1166546" y="861860"/>
                  <a:pt x="1157826" y="933290"/>
                  <a:pt x="1158247" y="1004959"/>
                </a:cubicBezTo>
                <a:cubicBezTo>
                  <a:pt x="1156759" y="1079339"/>
                  <a:pt x="1159404" y="1156529"/>
                  <a:pt x="1151635" y="1236364"/>
                </a:cubicBezTo>
                <a:cubicBezTo>
                  <a:pt x="1148086" y="1276732"/>
                  <a:pt x="1140557" y="1316650"/>
                  <a:pt x="1129156" y="1355537"/>
                </a:cubicBezTo>
                <a:cubicBezTo>
                  <a:pt x="1123278" y="1375426"/>
                  <a:pt x="1115987" y="1394870"/>
                  <a:pt x="1107338" y="1413719"/>
                </a:cubicBezTo>
                <a:cubicBezTo>
                  <a:pt x="1097870" y="1432640"/>
                  <a:pt x="1086811" y="1450722"/>
                  <a:pt x="1074280" y="1467769"/>
                </a:cubicBezTo>
                <a:cubicBezTo>
                  <a:pt x="1049461" y="1502919"/>
                  <a:pt x="1018087" y="1532945"/>
                  <a:pt x="981883" y="1556199"/>
                </a:cubicBezTo>
                <a:cubicBezTo>
                  <a:pt x="963459" y="1568069"/>
                  <a:pt x="943640" y="1577618"/>
                  <a:pt x="922875" y="1584629"/>
                </a:cubicBezTo>
                <a:cubicBezTo>
                  <a:pt x="901507" y="1591622"/>
                  <a:pt x="879235" y="1595464"/>
                  <a:pt x="856759" y="1596034"/>
                </a:cubicBezTo>
                <a:cubicBezTo>
                  <a:pt x="811198" y="1596129"/>
                  <a:pt x="766833" y="1581457"/>
                  <a:pt x="730313" y="1554215"/>
                </a:cubicBezTo>
                <a:cubicBezTo>
                  <a:pt x="694258" y="1525645"/>
                  <a:pt x="665483" y="1488941"/>
                  <a:pt x="646346" y="1447108"/>
                </a:cubicBezTo>
                <a:cubicBezTo>
                  <a:pt x="626591" y="1405086"/>
                  <a:pt x="612527" y="1360617"/>
                  <a:pt x="604528" y="1314877"/>
                </a:cubicBezTo>
                <a:cubicBezTo>
                  <a:pt x="596884" y="1268572"/>
                  <a:pt x="592466" y="1221793"/>
                  <a:pt x="591305" y="1174877"/>
                </a:cubicBezTo>
                <a:cubicBezTo>
                  <a:pt x="588990" y="1127934"/>
                  <a:pt x="587007" y="1080496"/>
                  <a:pt x="581057" y="1033389"/>
                </a:cubicBezTo>
                <a:cubicBezTo>
                  <a:pt x="575943" y="985961"/>
                  <a:pt x="564146" y="939495"/>
                  <a:pt x="546015" y="895372"/>
                </a:cubicBezTo>
                <a:cubicBezTo>
                  <a:pt x="526252" y="850032"/>
                  <a:pt x="496000" y="810036"/>
                  <a:pt x="457751" y="778678"/>
                </a:cubicBezTo>
                <a:cubicBezTo>
                  <a:pt x="419058" y="748653"/>
                  <a:pt x="377606" y="722364"/>
                  <a:pt x="333949" y="700165"/>
                </a:cubicBezTo>
                <a:cubicBezTo>
                  <a:pt x="290504" y="678078"/>
                  <a:pt x="248739" y="652831"/>
                  <a:pt x="208991" y="624628"/>
                </a:cubicBezTo>
                <a:cubicBezTo>
                  <a:pt x="170368" y="595880"/>
                  <a:pt x="136558" y="561177"/>
                  <a:pt x="108825" y="521818"/>
                </a:cubicBezTo>
                <a:cubicBezTo>
                  <a:pt x="54583" y="445611"/>
                  <a:pt x="19334" y="357546"/>
                  <a:pt x="6015" y="264959"/>
                </a:cubicBezTo>
                <a:cubicBezTo>
                  <a:pt x="-330" y="220399"/>
                  <a:pt x="-1660" y="175269"/>
                  <a:pt x="2048" y="130413"/>
                </a:cubicBezTo>
                <a:cubicBezTo>
                  <a:pt x="6586" y="86694"/>
                  <a:pt x="16581" y="43715"/>
                  <a:pt x="31800" y="2479"/>
                </a:cubicBezTo>
                <a:lnTo>
                  <a:pt x="32792" y="0"/>
                </a:lnTo>
                <a:lnTo>
                  <a:pt x="35437" y="0"/>
                </a:lnTo>
                <a:lnTo>
                  <a:pt x="1242049" y="1818"/>
                </a:lnTo>
                <a:lnTo>
                  <a:pt x="1585685" y="2810"/>
                </a:lnTo>
                <a:lnTo>
                  <a:pt x="1676594" y="2810"/>
                </a:lnTo>
                <a:lnTo>
                  <a:pt x="1699900" y="2810"/>
                </a:lnTo>
                <a:lnTo>
                  <a:pt x="1707668" y="2810"/>
                </a:lnTo>
                <a:cubicBezTo>
                  <a:pt x="1704970" y="2952"/>
                  <a:pt x="1702267" y="2952"/>
                  <a:pt x="1699569" y="2810"/>
                </a:cubicBezTo>
                <a:lnTo>
                  <a:pt x="1675767" y="2810"/>
                </a:lnTo>
                <a:lnTo>
                  <a:pt x="1584197" y="2810"/>
                </a:lnTo>
                <a:lnTo>
                  <a:pt x="1239900" y="3802"/>
                </a:lnTo>
                <a:lnTo>
                  <a:pt x="34776" y="5620"/>
                </a:lnTo>
                <a:lnTo>
                  <a:pt x="38412" y="3141"/>
                </a:lnTo>
                <a:cubicBezTo>
                  <a:pt x="24105" y="44536"/>
                  <a:pt x="15108" y="87579"/>
                  <a:pt x="11635" y="131240"/>
                </a:cubicBezTo>
                <a:cubicBezTo>
                  <a:pt x="7964" y="175325"/>
                  <a:pt x="9295" y="219685"/>
                  <a:pt x="15602" y="263471"/>
                </a:cubicBezTo>
                <a:cubicBezTo>
                  <a:pt x="28855" y="354686"/>
                  <a:pt x="63644" y="441433"/>
                  <a:pt x="117090" y="516529"/>
                </a:cubicBezTo>
                <a:cubicBezTo>
                  <a:pt x="144565" y="555254"/>
                  <a:pt x="178043" y="589347"/>
                  <a:pt x="216263" y="617521"/>
                </a:cubicBezTo>
                <a:cubicBezTo>
                  <a:pt x="255666" y="645390"/>
                  <a:pt x="297043" y="670360"/>
                  <a:pt x="340065" y="692231"/>
                </a:cubicBezTo>
                <a:cubicBezTo>
                  <a:pt x="384235" y="714734"/>
                  <a:pt x="426184" y="741354"/>
                  <a:pt x="465354" y="771736"/>
                </a:cubicBezTo>
                <a:cubicBezTo>
                  <a:pt x="504402" y="804028"/>
                  <a:pt x="535267" y="845088"/>
                  <a:pt x="555437" y="891570"/>
                </a:cubicBezTo>
                <a:cubicBezTo>
                  <a:pt x="573879" y="936482"/>
                  <a:pt x="585844" y="983787"/>
                  <a:pt x="590974" y="1032066"/>
                </a:cubicBezTo>
                <a:cubicBezTo>
                  <a:pt x="597090" y="1079670"/>
                  <a:pt x="599073" y="1127108"/>
                  <a:pt x="601387" y="1174215"/>
                </a:cubicBezTo>
                <a:cubicBezTo>
                  <a:pt x="602462" y="1220746"/>
                  <a:pt x="606826" y="1267143"/>
                  <a:pt x="614445" y="1313058"/>
                </a:cubicBezTo>
                <a:cubicBezTo>
                  <a:pt x="622120" y="1358031"/>
                  <a:pt x="635911" y="1401742"/>
                  <a:pt x="655437" y="1442975"/>
                </a:cubicBezTo>
                <a:cubicBezTo>
                  <a:pt x="673882" y="1483656"/>
                  <a:pt x="701760" y="1519354"/>
                  <a:pt x="736759" y="1547108"/>
                </a:cubicBezTo>
                <a:cubicBezTo>
                  <a:pt x="771738" y="1573387"/>
                  <a:pt x="814331" y="1587546"/>
                  <a:pt x="858081" y="1587438"/>
                </a:cubicBezTo>
                <a:cubicBezTo>
                  <a:pt x="879476" y="1586862"/>
                  <a:pt x="900680" y="1583244"/>
                  <a:pt x="921056" y="1576695"/>
                </a:cubicBezTo>
                <a:cubicBezTo>
                  <a:pt x="941159" y="1569824"/>
                  <a:pt x="960361" y="1560556"/>
                  <a:pt x="978246" y="1549091"/>
                </a:cubicBezTo>
                <a:cubicBezTo>
                  <a:pt x="1013665" y="1526429"/>
                  <a:pt x="1044366" y="1497130"/>
                  <a:pt x="1068660" y="1462810"/>
                </a:cubicBezTo>
                <a:cubicBezTo>
                  <a:pt x="1080780" y="1446183"/>
                  <a:pt x="1091347" y="1428477"/>
                  <a:pt x="1100230" y="1409918"/>
                </a:cubicBezTo>
                <a:cubicBezTo>
                  <a:pt x="1108777" y="1391460"/>
                  <a:pt x="1115959" y="1372401"/>
                  <a:pt x="1121718" y="1352893"/>
                </a:cubicBezTo>
                <a:cubicBezTo>
                  <a:pt x="1133080" y="1314503"/>
                  <a:pt x="1140610" y="1275082"/>
                  <a:pt x="1144197" y="1235207"/>
                </a:cubicBezTo>
                <a:cubicBezTo>
                  <a:pt x="1151966" y="1156529"/>
                  <a:pt x="1149486" y="1079339"/>
                  <a:pt x="1151139" y="1004793"/>
                </a:cubicBezTo>
                <a:cubicBezTo>
                  <a:pt x="1150803" y="932316"/>
                  <a:pt x="1159803" y="860096"/>
                  <a:pt x="1177916" y="789917"/>
                </a:cubicBezTo>
                <a:cubicBezTo>
                  <a:pt x="1194311" y="724745"/>
                  <a:pt x="1227872" y="665158"/>
                  <a:pt x="1275106" y="617355"/>
                </a:cubicBezTo>
                <a:cubicBezTo>
                  <a:pt x="1321222" y="572562"/>
                  <a:pt x="1376098" y="544628"/>
                  <a:pt x="1425519" y="516694"/>
                </a:cubicBezTo>
                <a:cubicBezTo>
                  <a:pt x="1450313" y="502810"/>
                  <a:pt x="1475106" y="489091"/>
                  <a:pt x="1496594" y="474215"/>
                </a:cubicBezTo>
                <a:cubicBezTo>
                  <a:pt x="1507834" y="466777"/>
                  <a:pt x="1518412" y="459008"/>
                  <a:pt x="1528660" y="450909"/>
                </a:cubicBezTo>
                <a:cubicBezTo>
                  <a:pt x="1538908" y="442810"/>
                  <a:pt x="1548825" y="434380"/>
                  <a:pt x="1558247" y="426777"/>
                </a:cubicBezTo>
                <a:cubicBezTo>
                  <a:pt x="1625001" y="372222"/>
                  <a:pt x="1675535" y="300422"/>
                  <a:pt x="1704362" y="219174"/>
                </a:cubicBezTo>
                <a:cubicBezTo>
                  <a:pt x="1709577" y="203358"/>
                  <a:pt x="1713828" y="187240"/>
                  <a:pt x="1717090" y="170909"/>
                </a:cubicBezTo>
                <a:cubicBezTo>
                  <a:pt x="1718412" y="163141"/>
                  <a:pt x="1719239" y="155703"/>
                  <a:pt x="1720230" y="148430"/>
                </a:cubicBezTo>
                <a:cubicBezTo>
                  <a:pt x="1721441" y="141495"/>
                  <a:pt x="1722104" y="134476"/>
                  <a:pt x="1722214" y="127438"/>
                </a:cubicBezTo>
                <a:cubicBezTo>
                  <a:pt x="1723116" y="114892"/>
                  <a:pt x="1723116" y="102298"/>
                  <a:pt x="1722214" y="89752"/>
                </a:cubicBezTo>
                <a:cubicBezTo>
                  <a:pt x="1722057" y="79406"/>
                  <a:pt x="1721229" y="69082"/>
                  <a:pt x="1719734" y="58843"/>
                </a:cubicBezTo>
                <a:cubicBezTo>
                  <a:pt x="1718133" y="44828"/>
                  <a:pt x="1715704" y="30919"/>
                  <a:pt x="1712462" y="17190"/>
                </a:cubicBezTo>
                <a:cubicBezTo>
                  <a:pt x="1710809" y="8264"/>
                  <a:pt x="1709817" y="3141"/>
                  <a:pt x="1709817" y="314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7"/>
          <p:cNvSpPr/>
          <p:nvPr/>
        </p:nvSpPr>
        <p:spPr>
          <a:xfrm>
            <a:off x="1768566" y="184350"/>
            <a:ext cx="3431522" cy="2012398"/>
          </a:xfrm>
          <a:custGeom>
            <a:avLst/>
            <a:gdLst/>
            <a:ahLst/>
            <a:cxnLst/>
            <a:rect l="l" t="t" r="r" b="b"/>
            <a:pathLst>
              <a:path w="3349752" h="1960050" extrusionOk="0">
                <a:moveTo>
                  <a:pt x="3349752" y="0"/>
                </a:moveTo>
                <a:cubicBezTo>
                  <a:pt x="3349752" y="0"/>
                  <a:pt x="3349752" y="18017"/>
                  <a:pt x="3346612" y="51901"/>
                </a:cubicBezTo>
                <a:cubicBezTo>
                  <a:pt x="3342239" y="101558"/>
                  <a:pt x="3332994" y="150665"/>
                  <a:pt x="3319008" y="198512"/>
                </a:cubicBezTo>
                <a:cubicBezTo>
                  <a:pt x="3298265" y="275040"/>
                  <a:pt x="3262903" y="346829"/>
                  <a:pt x="3214876" y="409917"/>
                </a:cubicBezTo>
                <a:cubicBezTo>
                  <a:pt x="3184150" y="448630"/>
                  <a:pt x="3147367" y="482120"/>
                  <a:pt x="3105951" y="509091"/>
                </a:cubicBezTo>
                <a:cubicBezTo>
                  <a:pt x="3059370" y="539319"/>
                  <a:pt x="3007929" y="561293"/>
                  <a:pt x="2953884" y="574050"/>
                </a:cubicBezTo>
                <a:cubicBezTo>
                  <a:pt x="2840000" y="601157"/>
                  <a:pt x="2710579" y="593554"/>
                  <a:pt x="2576033" y="574050"/>
                </a:cubicBezTo>
                <a:cubicBezTo>
                  <a:pt x="2508430" y="564794"/>
                  <a:pt x="2439009" y="552562"/>
                  <a:pt x="2366943" y="545289"/>
                </a:cubicBezTo>
                <a:cubicBezTo>
                  <a:pt x="2330909" y="541488"/>
                  <a:pt x="2294380" y="539174"/>
                  <a:pt x="2257190" y="538017"/>
                </a:cubicBezTo>
                <a:cubicBezTo>
                  <a:pt x="2219565" y="537094"/>
                  <a:pt x="2181919" y="538474"/>
                  <a:pt x="2144463" y="542149"/>
                </a:cubicBezTo>
                <a:cubicBezTo>
                  <a:pt x="2106142" y="546263"/>
                  <a:pt x="2068256" y="553730"/>
                  <a:pt x="2031240" y="564463"/>
                </a:cubicBezTo>
                <a:cubicBezTo>
                  <a:pt x="1993735" y="576216"/>
                  <a:pt x="1957818" y="592537"/>
                  <a:pt x="1924297" y="613058"/>
                </a:cubicBezTo>
                <a:cubicBezTo>
                  <a:pt x="1855594" y="657000"/>
                  <a:pt x="1799894" y="718520"/>
                  <a:pt x="1762975" y="791240"/>
                </a:cubicBezTo>
                <a:cubicBezTo>
                  <a:pt x="1724560" y="866378"/>
                  <a:pt x="1696747" y="946480"/>
                  <a:pt x="1680331" y="1029256"/>
                </a:cubicBezTo>
                <a:cubicBezTo>
                  <a:pt x="1662314" y="1113223"/>
                  <a:pt x="1650909" y="1199835"/>
                  <a:pt x="1634876" y="1286942"/>
                </a:cubicBezTo>
                <a:cubicBezTo>
                  <a:pt x="1621069" y="1373916"/>
                  <a:pt x="1596587" y="1458855"/>
                  <a:pt x="1561984" y="1539835"/>
                </a:cubicBezTo>
                <a:cubicBezTo>
                  <a:pt x="1456475" y="1768397"/>
                  <a:pt x="1240271" y="1926142"/>
                  <a:pt x="990413" y="1956860"/>
                </a:cubicBezTo>
                <a:cubicBezTo>
                  <a:pt x="915490" y="1964650"/>
                  <a:pt x="839769" y="1958143"/>
                  <a:pt x="767273" y="1937686"/>
                </a:cubicBezTo>
                <a:cubicBezTo>
                  <a:pt x="698638" y="1918421"/>
                  <a:pt x="635725" y="1882738"/>
                  <a:pt x="583967" y="1833719"/>
                </a:cubicBezTo>
                <a:cubicBezTo>
                  <a:pt x="537261" y="1786621"/>
                  <a:pt x="499908" y="1731095"/>
                  <a:pt x="473884" y="1670083"/>
                </a:cubicBezTo>
                <a:cubicBezTo>
                  <a:pt x="447273" y="1612397"/>
                  <a:pt x="427438" y="1554380"/>
                  <a:pt x="406281" y="1501157"/>
                </a:cubicBezTo>
                <a:cubicBezTo>
                  <a:pt x="369382" y="1403780"/>
                  <a:pt x="325921" y="1309017"/>
                  <a:pt x="276198" y="1217521"/>
                </a:cubicBezTo>
                <a:cubicBezTo>
                  <a:pt x="238221" y="1148729"/>
                  <a:pt x="193955" y="1083603"/>
                  <a:pt x="143967" y="1022975"/>
                </a:cubicBezTo>
                <a:cubicBezTo>
                  <a:pt x="111960" y="984949"/>
                  <a:pt x="77211" y="949316"/>
                  <a:pt x="40000" y="916364"/>
                </a:cubicBezTo>
                <a:lnTo>
                  <a:pt x="10083" y="891736"/>
                </a:lnTo>
                <a:lnTo>
                  <a:pt x="0" y="883141"/>
                </a:lnTo>
                <a:lnTo>
                  <a:pt x="10579" y="891074"/>
                </a:lnTo>
                <a:cubicBezTo>
                  <a:pt x="17521" y="896529"/>
                  <a:pt x="27107" y="904298"/>
                  <a:pt x="40992" y="915041"/>
                </a:cubicBezTo>
                <a:cubicBezTo>
                  <a:pt x="78835" y="947454"/>
                  <a:pt x="114093" y="982768"/>
                  <a:pt x="146446" y="1020661"/>
                </a:cubicBezTo>
                <a:cubicBezTo>
                  <a:pt x="197019" y="1081174"/>
                  <a:pt x="241790" y="1146310"/>
                  <a:pt x="280165" y="1215207"/>
                </a:cubicBezTo>
                <a:cubicBezTo>
                  <a:pt x="330775" y="1306624"/>
                  <a:pt x="374959" y="1401454"/>
                  <a:pt x="412397" y="1499008"/>
                </a:cubicBezTo>
                <a:cubicBezTo>
                  <a:pt x="433884" y="1552893"/>
                  <a:pt x="453884" y="1610083"/>
                  <a:pt x="480496" y="1667273"/>
                </a:cubicBezTo>
                <a:cubicBezTo>
                  <a:pt x="506224" y="1727480"/>
                  <a:pt x="543192" y="1782231"/>
                  <a:pt x="589422" y="1828595"/>
                </a:cubicBezTo>
                <a:cubicBezTo>
                  <a:pt x="640085" y="1876491"/>
                  <a:pt x="701544" y="1911473"/>
                  <a:pt x="768595" y="1930579"/>
                </a:cubicBezTo>
                <a:cubicBezTo>
                  <a:pt x="840158" y="1950588"/>
                  <a:pt x="914861" y="1956869"/>
                  <a:pt x="988761" y="1949091"/>
                </a:cubicBezTo>
                <a:cubicBezTo>
                  <a:pt x="1235731" y="1918275"/>
                  <a:pt x="1449225" y="1761984"/>
                  <a:pt x="1553223" y="1535868"/>
                </a:cubicBezTo>
                <a:cubicBezTo>
                  <a:pt x="1587698" y="1455887"/>
                  <a:pt x="1612127" y="1371941"/>
                  <a:pt x="1625950" y="1285951"/>
                </a:cubicBezTo>
                <a:cubicBezTo>
                  <a:pt x="1642479" y="1199339"/>
                  <a:pt x="1653389" y="1112562"/>
                  <a:pt x="1671570" y="1028099"/>
                </a:cubicBezTo>
                <a:cubicBezTo>
                  <a:pt x="1688252" y="944528"/>
                  <a:pt x="1716513" y="863694"/>
                  <a:pt x="1755537" y="787934"/>
                </a:cubicBezTo>
                <a:cubicBezTo>
                  <a:pt x="1793193" y="713818"/>
                  <a:pt x="1849901" y="651063"/>
                  <a:pt x="1919835" y="606116"/>
                </a:cubicBezTo>
                <a:cubicBezTo>
                  <a:pt x="1954046" y="585210"/>
                  <a:pt x="1990680" y="568558"/>
                  <a:pt x="2028926" y="556529"/>
                </a:cubicBezTo>
                <a:cubicBezTo>
                  <a:pt x="2066447" y="545756"/>
                  <a:pt x="2104825" y="538235"/>
                  <a:pt x="2143637" y="534050"/>
                </a:cubicBezTo>
                <a:cubicBezTo>
                  <a:pt x="2297686" y="518678"/>
                  <a:pt x="2442810" y="547934"/>
                  <a:pt x="2577025" y="567108"/>
                </a:cubicBezTo>
                <a:cubicBezTo>
                  <a:pt x="2711240" y="586281"/>
                  <a:pt x="2839670" y="594050"/>
                  <a:pt x="2952397" y="567108"/>
                </a:cubicBezTo>
                <a:cubicBezTo>
                  <a:pt x="3005879" y="554724"/>
                  <a:pt x="3056822" y="533196"/>
                  <a:pt x="3102975" y="503471"/>
                </a:cubicBezTo>
                <a:cubicBezTo>
                  <a:pt x="3143892" y="476412"/>
                  <a:pt x="3180172" y="442923"/>
                  <a:pt x="3210413" y="404298"/>
                </a:cubicBezTo>
                <a:cubicBezTo>
                  <a:pt x="3258486" y="342089"/>
                  <a:pt x="3294275" y="271297"/>
                  <a:pt x="3315868" y="195703"/>
                </a:cubicBezTo>
                <a:cubicBezTo>
                  <a:pt x="3330112" y="148070"/>
                  <a:pt x="3339851" y="99206"/>
                  <a:pt x="3344959" y="49752"/>
                </a:cubicBezTo>
                <a:cubicBezTo>
                  <a:pt x="3347108" y="33223"/>
                  <a:pt x="3347604" y="19835"/>
                  <a:pt x="3348430" y="11240"/>
                </a:cubicBezTo>
                <a:cubicBezTo>
                  <a:pt x="3349257" y="2645"/>
                  <a:pt x="3349752" y="0"/>
                  <a:pt x="334975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3594050" y="191308"/>
            <a:ext cx="2505827" cy="3069098"/>
          </a:xfrm>
          <a:custGeom>
            <a:avLst/>
            <a:gdLst/>
            <a:ahLst/>
            <a:cxnLst/>
            <a:rect l="l" t="t" r="r" b="b"/>
            <a:pathLst>
              <a:path w="2446115" h="2989262" extrusionOk="0">
                <a:moveTo>
                  <a:pt x="2446115" y="2816364"/>
                </a:moveTo>
                <a:cubicBezTo>
                  <a:pt x="2446115" y="2816364"/>
                  <a:pt x="2446115" y="2821818"/>
                  <a:pt x="2446115" y="2832893"/>
                </a:cubicBezTo>
                <a:cubicBezTo>
                  <a:pt x="2444583" y="2848294"/>
                  <a:pt x="2441369" y="2863481"/>
                  <a:pt x="2436529" y="2878182"/>
                </a:cubicBezTo>
                <a:cubicBezTo>
                  <a:pt x="2428999" y="2902282"/>
                  <a:pt x="2416938" y="2924722"/>
                  <a:pt x="2400992" y="2944298"/>
                </a:cubicBezTo>
                <a:cubicBezTo>
                  <a:pt x="2390950" y="2956984"/>
                  <a:pt x="2378684" y="2967738"/>
                  <a:pt x="2364793" y="2976033"/>
                </a:cubicBezTo>
                <a:cubicBezTo>
                  <a:pt x="2348845" y="2985674"/>
                  <a:pt x="2330337" y="2990229"/>
                  <a:pt x="2311736" y="2989091"/>
                </a:cubicBezTo>
                <a:cubicBezTo>
                  <a:pt x="2234050" y="2977521"/>
                  <a:pt x="2150083" y="2921157"/>
                  <a:pt x="2082810" y="2834546"/>
                </a:cubicBezTo>
                <a:cubicBezTo>
                  <a:pt x="2047232" y="2787819"/>
                  <a:pt x="2016704" y="2737455"/>
                  <a:pt x="1991735" y="2684298"/>
                </a:cubicBezTo>
                <a:cubicBezTo>
                  <a:pt x="1964275" y="2624599"/>
                  <a:pt x="1940969" y="2563075"/>
                  <a:pt x="1921983" y="2500166"/>
                </a:cubicBezTo>
                <a:cubicBezTo>
                  <a:pt x="1901652" y="2434050"/>
                  <a:pt x="1883636" y="2364132"/>
                  <a:pt x="1864297" y="2291405"/>
                </a:cubicBezTo>
                <a:cubicBezTo>
                  <a:pt x="1845205" y="2215682"/>
                  <a:pt x="1822255" y="2140984"/>
                  <a:pt x="1795537" y="2067604"/>
                </a:cubicBezTo>
                <a:cubicBezTo>
                  <a:pt x="1766892" y="1988516"/>
                  <a:pt x="1728348" y="1913373"/>
                  <a:pt x="1680826" y="1843967"/>
                </a:cubicBezTo>
                <a:cubicBezTo>
                  <a:pt x="1630549" y="1771053"/>
                  <a:pt x="1563783" y="1711026"/>
                  <a:pt x="1485950" y="1668761"/>
                </a:cubicBezTo>
                <a:cubicBezTo>
                  <a:pt x="1402586" y="1627315"/>
                  <a:pt x="1311509" y="1603674"/>
                  <a:pt x="1218512" y="1599339"/>
                </a:cubicBezTo>
                <a:cubicBezTo>
                  <a:pt x="1121481" y="1594757"/>
                  <a:pt x="1024235" y="1600018"/>
                  <a:pt x="928264" y="1615042"/>
                </a:cubicBezTo>
                <a:cubicBezTo>
                  <a:pt x="830082" y="1628264"/>
                  <a:pt x="729917" y="1646281"/>
                  <a:pt x="628264" y="1655207"/>
                </a:cubicBezTo>
                <a:cubicBezTo>
                  <a:pt x="526611" y="1664132"/>
                  <a:pt x="420000" y="1664628"/>
                  <a:pt x="317355" y="1636694"/>
                </a:cubicBezTo>
                <a:cubicBezTo>
                  <a:pt x="266171" y="1623316"/>
                  <a:pt x="217650" y="1601291"/>
                  <a:pt x="173884" y="1571570"/>
                </a:cubicBezTo>
                <a:cubicBezTo>
                  <a:pt x="152366" y="1556614"/>
                  <a:pt x="132477" y="1539440"/>
                  <a:pt x="114545" y="1520331"/>
                </a:cubicBezTo>
                <a:cubicBezTo>
                  <a:pt x="96981" y="1501134"/>
                  <a:pt x="81265" y="1480326"/>
                  <a:pt x="67603" y="1458182"/>
                </a:cubicBezTo>
                <a:cubicBezTo>
                  <a:pt x="16714" y="1369200"/>
                  <a:pt x="-6317" y="1267001"/>
                  <a:pt x="1487" y="1164793"/>
                </a:cubicBezTo>
                <a:cubicBezTo>
                  <a:pt x="6314" y="1066259"/>
                  <a:pt x="37479" y="970823"/>
                  <a:pt x="91735" y="888430"/>
                </a:cubicBezTo>
                <a:cubicBezTo>
                  <a:pt x="118346" y="848770"/>
                  <a:pt x="151356" y="813804"/>
                  <a:pt x="189421" y="784959"/>
                </a:cubicBezTo>
                <a:cubicBezTo>
                  <a:pt x="226902" y="757217"/>
                  <a:pt x="268142" y="734955"/>
                  <a:pt x="311901" y="718843"/>
                </a:cubicBezTo>
                <a:cubicBezTo>
                  <a:pt x="396372" y="689352"/>
                  <a:pt x="485240" y="674428"/>
                  <a:pt x="574711" y="674711"/>
                </a:cubicBezTo>
                <a:cubicBezTo>
                  <a:pt x="658646" y="674804"/>
                  <a:pt x="742516" y="679438"/>
                  <a:pt x="825951" y="688595"/>
                </a:cubicBezTo>
                <a:cubicBezTo>
                  <a:pt x="903584" y="696886"/>
                  <a:pt x="981595" y="701134"/>
                  <a:pt x="1059670" y="701322"/>
                </a:cubicBezTo>
                <a:cubicBezTo>
                  <a:pt x="1131618" y="701346"/>
                  <a:pt x="1203217" y="691332"/>
                  <a:pt x="1272397" y="671570"/>
                </a:cubicBezTo>
                <a:cubicBezTo>
                  <a:pt x="1334881" y="652399"/>
                  <a:pt x="1394237" y="624224"/>
                  <a:pt x="1448596" y="587934"/>
                </a:cubicBezTo>
                <a:cubicBezTo>
                  <a:pt x="1575227" y="502147"/>
                  <a:pt x="1671404" y="378424"/>
                  <a:pt x="1723306" y="234545"/>
                </a:cubicBezTo>
                <a:cubicBezTo>
                  <a:pt x="1742748" y="178732"/>
                  <a:pt x="1755131" y="120706"/>
                  <a:pt x="1760166" y="61818"/>
                </a:cubicBezTo>
                <a:cubicBezTo>
                  <a:pt x="1761322" y="41488"/>
                  <a:pt x="1761157" y="26116"/>
                  <a:pt x="1761653" y="15702"/>
                </a:cubicBezTo>
                <a:cubicBezTo>
                  <a:pt x="1762149" y="5289"/>
                  <a:pt x="1761653" y="0"/>
                  <a:pt x="1761653" y="0"/>
                </a:cubicBezTo>
                <a:cubicBezTo>
                  <a:pt x="1761653" y="0"/>
                  <a:pt x="1761653" y="5289"/>
                  <a:pt x="1761653" y="15702"/>
                </a:cubicBezTo>
                <a:cubicBezTo>
                  <a:pt x="1761653" y="26116"/>
                  <a:pt x="1761653" y="41488"/>
                  <a:pt x="1761653" y="61818"/>
                </a:cubicBezTo>
                <a:cubicBezTo>
                  <a:pt x="1757278" y="121059"/>
                  <a:pt x="1745335" y="179495"/>
                  <a:pt x="1726116" y="235702"/>
                </a:cubicBezTo>
                <a:cubicBezTo>
                  <a:pt x="1674579" y="380664"/>
                  <a:pt x="1578399" y="505548"/>
                  <a:pt x="1451405" y="592397"/>
                </a:cubicBezTo>
                <a:cubicBezTo>
                  <a:pt x="1396690" y="629220"/>
                  <a:pt x="1336884" y="657842"/>
                  <a:pt x="1273885" y="677355"/>
                </a:cubicBezTo>
                <a:cubicBezTo>
                  <a:pt x="1204049" y="697581"/>
                  <a:pt x="1131714" y="707874"/>
                  <a:pt x="1059009" y="707934"/>
                </a:cubicBezTo>
                <a:cubicBezTo>
                  <a:pt x="980668" y="707931"/>
                  <a:pt x="902380" y="703848"/>
                  <a:pt x="824463" y="695702"/>
                </a:cubicBezTo>
                <a:cubicBezTo>
                  <a:pt x="741290" y="686759"/>
                  <a:pt x="657702" y="682235"/>
                  <a:pt x="574050" y="682149"/>
                </a:cubicBezTo>
                <a:cubicBezTo>
                  <a:pt x="485458" y="682063"/>
                  <a:pt x="397492" y="696985"/>
                  <a:pt x="313885" y="726281"/>
                </a:cubicBezTo>
                <a:cubicBezTo>
                  <a:pt x="270864" y="742045"/>
                  <a:pt x="230337" y="763922"/>
                  <a:pt x="193554" y="791240"/>
                </a:cubicBezTo>
                <a:cubicBezTo>
                  <a:pt x="156256" y="819591"/>
                  <a:pt x="123869" y="853876"/>
                  <a:pt x="97686" y="892727"/>
                </a:cubicBezTo>
                <a:cubicBezTo>
                  <a:pt x="44415" y="974012"/>
                  <a:pt x="13828" y="1068054"/>
                  <a:pt x="9091" y="1165124"/>
                </a:cubicBezTo>
                <a:cubicBezTo>
                  <a:pt x="1400" y="1265621"/>
                  <a:pt x="24089" y="1366111"/>
                  <a:pt x="74215" y="1453554"/>
                </a:cubicBezTo>
                <a:cubicBezTo>
                  <a:pt x="87573" y="1475186"/>
                  <a:pt x="102960" y="1495497"/>
                  <a:pt x="120165" y="1514215"/>
                </a:cubicBezTo>
                <a:cubicBezTo>
                  <a:pt x="137762" y="1532680"/>
                  <a:pt x="157202" y="1549296"/>
                  <a:pt x="178182" y="1563802"/>
                </a:cubicBezTo>
                <a:cubicBezTo>
                  <a:pt x="221122" y="1592980"/>
                  <a:pt x="268757" y="1614562"/>
                  <a:pt x="319008" y="1627603"/>
                </a:cubicBezTo>
                <a:cubicBezTo>
                  <a:pt x="420000" y="1655207"/>
                  <a:pt x="525289" y="1654711"/>
                  <a:pt x="626777" y="1645951"/>
                </a:cubicBezTo>
                <a:cubicBezTo>
                  <a:pt x="728264" y="1637190"/>
                  <a:pt x="828099" y="1619339"/>
                  <a:pt x="926446" y="1605951"/>
                </a:cubicBezTo>
                <a:cubicBezTo>
                  <a:pt x="1022976" y="1590965"/>
                  <a:pt x="1120772" y="1585760"/>
                  <a:pt x="1218347" y="1590413"/>
                </a:cubicBezTo>
                <a:cubicBezTo>
                  <a:pt x="1312477" y="1594925"/>
                  <a:pt x="1404632" y="1619019"/>
                  <a:pt x="1488925" y="1661157"/>
                </a:cubicBezTo>
                <a:cubicBezTo>
                  <a:pt x="1567846" y="1704004"/>
                  <a:pt x="1635482" y="1764955"/>
                  <a:pt x="1686281" y="1839008"/>
                </a:cubicBezTo>
                <a:cubicBezTo>
                  <a:pt x="1733930" y="1908423"/>
                  <a:pt x="1772533" y="1983630"/>
                  <a:pt x="1801157" y="2062810"/>
                </a:cubicBezTo>
                <a:cubicBezTo>
                  <a:pt x="1828102" y="2136441"/>
                  <a:pt x="1851218" y="2211417"/>
                  <a:pt x="1870413" y="2287438"/>
                </a:cubicBezTo>
                <a:cubicBezTo>
                  <a:pt x="1889587" y="2360165"/>
                  <a:pt x="1907438" y="2430083"/>
                  <a:pt x="1927438" y="2496033"/>
                </a:cubicBezTo>
                <a:cubicBezTo>
                  <a:pt x="1946125" y="2558770"/>
                  <a:pt x="1969156" y="2620130"/>
                  <a:pt x="1996364" y="2679670"/>
                </a:cubicBezTo>
                <a:cubicBezTo>
                  <a:pt x="2021099" y="2732239"/>
                  <a:pt x="2051233" y="2782094"/>
                  <a:pt x="2086281" y="2828430"/>
                </a:cubicBezTo>
                <a:cubicBezTo>
                  <a:pt x="2152397" y="2914711"/>
                  <a:pt x="2235867" y="2970744"/>
                  <a:pt x="2311570" y="2982645"/>
                </a:cubicBezTo>
                <a:cubicBezTo>
                  <a:pt x="2329565" y="2983810"/>
                  <a:pt x="2347490" y="2979487"/>
                  <a:pt x="2362975" y="2970248"/>
                </a:cubicBezTo>
                <a:cubicBezTo>
                  <a:pt x="2376634" y="2962308"/>
                  <a:pt x="2388732" y="2951946"/>
                  <a:pt x="2398677" y="2939669"/>
                </a:cubicBezTo>
                <a:cubicBezTo>
                  <a:pt x="2414554" y="2920363"/>
                  <a:pt x="2426715" y="2898283"/>
                  <a:pt x="2434545" y="2874545"/>
                </a:cubicBezTo>
                <a:cubicBezTo>
                  <a:pt x="2439553" y="2860024"/>
                  <a:pt x="2442989" y="2845006"/>
                  <a:pt x="2444793" y="2829752"/>
                </a:cubicBezTo>
                <a:cubicBezTo>
                  <a:pt x="2445620" y="2820992"/>
                  <a:pt x="2446115" y="2816364"/>
                  <a:pt x="2446115" y="281636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3740730" y="190969"/>
            <a:ext cx="2359146" cy="2776353"/>
          </a:xfrm>
          <a:custGeom>
            <a:avLst/>
            <a:gdLst/>
            <a:ahLst/>
            <a:cxnLst/>
            <a:rect l="l" t="t" r="r" b="b"/>
            <a:pathLst>
              <a:path w="2302930" h="2704132" extrusionOk="0">
                <a:moveTo>
                  <a:pt x="2302930" y="2698017"/>
                </a:moveTo>
                <a:lnTo>
                  <a:pt x="2288220" y="2700496"/>
                </a:lnTo>
                <a:lnTo>
                  <a:pt x="2269873" y="2702975"/>
                </a:lnTo>
                <a:lnTo>
                  <a:pt x="2244253" y="2704133"/>
                </a:lnTo>
                <a:cubicBezTo>
                  <a:pt x="2234666" y="2704133"/>
                  <a:pt x="2223757" y="2704133"/>
                  <a:pt x="2211195" y="2702975"/>
                </a:cubicBezTo>
                <a:cubicBezTo>
                  <a:pt x="2205245" y="2702975"/>
                  <a:pt x="2199129" y="2701157"/>
                  <a:pt x="2192683" y="2700331"/>
                </a:cubicBezTo>
                <a:cubicBezTo>
                  <a:pt x="2185869" y="2699534"/>
                  <a:pt x="2179126" y="2698208"/>
                  <a:pt x="2172518" y="2696364"/>
                </a:cubicBezTo>
                <a:cubicBezTo>
                  <a:pt x="2140637" y="2689008"/>
                  <a:pt x="2110345" y="2675961"/>
                  <a:pt x="2083096" y="2657851"/>
                </a:cubicBezTo>
                <a:cubicBezTo>
                  <a:pt x="2049011" y="2635037"/>
                  <a:pt x="2019005" y="2606652"/>
                  <a:pt x="1994336" y="2573885"/>
                </a:cubicBezTo>
                <a:cubicBezTo>
                  <a:pt x="1965240" y="2534834"/>
                  <a:pt x="1941244" y="2492231"/>
                  <a:pt x="1922931" y="2447108"/>
                </a:cubicBezTo>
                <a:cubicBezTo>
                  <a:pt x="1902067" y="2395315"/>
                  <a:pt x="1886505" y="2341542"/>
                  <a:pt x="1876484" y="2286612"/>
                </a:cubicBezTo>
                <a:cubicBezTo>
                  <a:pt x="1865079" y="2228430"/>
                  <a:pt x="1857641" y="2166281"/>
                  <a:pt x="1849377" y="2101157"/>
                </a:cubicBezTo>
                <a:cubicBezTo>
                  <a:pt x="1842096" y="2033010"/>
                  <a:pt x="1830558" y="1965385"/>
                  <a:pt x="1814831" y="1898678"/>
                </a:cubicBezTo>
                <a:cubicBezTo>
                  <a:pt x="1798079" y="1826451"/>
                  <a:pt x="1769184" y="1757593"/>
                  <a:pt x="1729376" y="1695041"/>
                </a:cubicBezTo>
                <a:cubicBezTo>
                  <a:pt x="1685748" y="1628569"/>
                  <a:pt x="1623152" y="1576741"/>
                  <a:pt x="1549707" y="1546281"/>
                </a:cubicBezTo>
                <a:cubicBezTo>
                  <a:pt x="1474501" y="1514050"/>
                  <a:pt x="1390369" y="1500166"/>
                  <a:pt x="1304418" y="1490579"/>
                </a:cubicBezTo>
                <a:cubicBezTo>
                  <a:pt x="1124140" y="1471206"/>
                  <a:pt x="942923" y="1461881"/>
                  <a:pt x="761608" y="1462645"/>
                </a:cubicBezTo>
                <a:cubicBezTo>
                  <a:pt x="667393" y="1462645"/>
                  <a:pt x="571360" y="1466446"/>
                  <a:pt x="474170" y="1472562"/>
                </a:cubicBezTo>
                <a:cubicBezTo>
                  <a:pt x="425575" y="1475703"/>
                  <a:pt x="376815" y="1479670"/>
                  <a:pt x="327558" y="1483967"/>
                </a:cubicBezTo>
                <a:cubicBezTo>
                  <a:pt x="277664" y="1489087"/>
                  <a:pt x="227338" y="1488255"/>
                  <a:pt x="177641" y="1481488"/>
                </a:cubicBezTo>
                <a:cubicBezTo>
                  <a:pt x="71692" y="1470766"/>
                  <a:pt x="-6684" y="1377986"/>
                  <a:pt x="451" y="1271736"/>
                </a:cubicBezTo>
                <a:cubicBezTo>
                  <a:pt x="1798" y="1222527"/>
                  <a:pt x="13810" y="1174197"/>
                  <a:pt x="35658" y="1130083"/>
                </a:cubicBezTo>
                <a:cubicBezTo>
                  <a:pt x="57956" y="1087563"/>
                  <a:pt x="86418" y="1048574"/>
                  <a:pt x="120120" y="1014380"/>
                </a:cubicBezTo>
                <a:cubicBezTo>
                  <a:pt x="186865" y="948747"/>
                  <a:pt x="267217" y="898583"/>
                  <a:pt x="355492" y="867438"/>
                </a:cubicBezTo>
                <a:cubicBezTo>
                  <a:pt x="439538" y="837181"/>
                  <a:pt x="527370" y="818713"/>
                  <a:pt x="616484" y="812562"/>
                </a:cubicBezTo>
                <a:cubicBezTo>
                  <a:pt x="790203" y="799339"/>
                  <a:pt x="955162" y="815703"/>
                  <a:pt x="1109211" y="815703"/>
                </a:cubicBezTo>
                <a:cubicBezTo>
                  <a:pt x="1183445" y="816944"/>
                  <a:pt x="1257636" y="811412"/>
                  <a:pt x="1330864" y="799174"/>
                </a:cubicBezTo>
                <a:cubicBezTo>
                  <a:pt x="1398446" y="788339"/>
                  <a:pt x="1463513" y="765380"/>
                  <a:pt x="1522930" y="731405"/>
                </a:cubicBezTo>
                <a:cubicBezTo>
                  <a:pt x="1576087" y="699067"/>
                  <a:pt x="1622228" y="656410"/>
                  <a:pt x="1658633" y="605951"/>
                </a:cubicBezTo>
                <a:cubicBezTo>
                  <a:pt x="1691135" y="560949"/>
                  <a:pt x="1717484" y="511810"/>
                  <a:pt x="1736980" y="459835"/>
                </a:cubicBezTo>
                <a:cubicBezTo>
                  <a:pt x="1745890" y="436438"/>
                  <a:pt x="1753613" y="412606"/>
                  <a:pt x="1760120" y="388430"/>
                </a:cubicBezTo>
                <a:cubicBezTo>
                  <a:pt x="1763261" y="376860"/>
                  <a:pt x="1766897" y="365289"/>
                  <a:pt x="1770203" y="354050"/>
                </a:cubicBezTo>
                <a:cubicBezTo>
                  <a:pt x="1773509" y="342810"/>
                  <a:pt x="1777972" y="332232"/>
                  <a:pt x="1782435" y="321984"/>
                </a:cubicBezTo>
                <a:cubicBezTo>
                  <a:pt x="1799955" y="280661"/>
                  <a:pt x="1819790" y="244959"/>
                  <a:pt x="1837145" y="212727"/>
                </a:cubicBezTo>
                <a:cubicBezTo>
                  <a:pt x="1854501" y="180496"/>
                  <a:pt x="1870203" y="151570"/>
                  <a:pt x="1880451" y="125455"/>
                </a:cubicBezTo>
                <a:cubicBezTo>
                  <a:pt x="1889975" y="103688"/>
                  <a:pt x="1897553" y="81120"/>
                  <a:pt x="1903096" y="58017"/>
                </a:cubicBezTo>
                <a:cubicBezTo>
                  <a:pt x="1906635" y="43867"/>
                  <a:pt x="1908903" y="29429"/>
                  <a:pt x="1909873" y="14876"/>
                </a:cubicBezTo>
                <a:cubicBezTo>
                  <a:pt x="1910699" y="4959"/>
                  <a:pt x="1911360" y="0"/>
                  <a:pt x="1911360" y="0"/>
                </a:cubicBezTo>
                <a:cubicBezTo>
                  <a:pt x="1911360" y="0"/>
                  <a:pt x="1911360" y="4959"/>
                  <a:pt x="1911360" y="14876"/>
                </a:cubicBezTo>
                <a:cubicBezTo>
                  <a:pt x="1910682" y="29580"/>
                  <a:pt x="1908634" y="44189"/>
                  <a:pt x="1905245" y="58512"/>
                </a:cubicBezTo>
                <a:cubicBezTo>
                  <a:pt x="1900118" y="81791"/>
                  <a:pt x="1892812" y="104536"/>
                  <a:pt x="1883426" y="126446"/>
                </a:cubicBezTo>
                <a:cubicBezTo>
                  <a:pt x="1872682" y="152727"/>
                  <a:pt x="1857807" y="181818"/>
                  <a:pt x="1840616" y="214215"/>
                </a:cubicBezTo>
                <a:cubicBezTo>
                  <a:pt x="1823427" y="246612"/>
                  <a:pt x="1803757" y="282479"/>
                  <a:pt x="1786732" y="323636"/>
                </a:cubicBezTo>
                <a:cubicBezTo>
                  <a:pt x="1769708" y="364794"/>
                  <a:pt x="1761443" y="412893"/>
                  <a:pt x="1741939" y="461653"/>
                </a:cubicBezTo>
                <a:cubicBezTo>
                  <a:pt x="1722564" y="514095"/>
                  <a:pt x="1696211" y="563687"/>
                  <a:pt x="1663592" y="609091"/>
                </a:cubicBezTo>
                <a:cubicBezTo>
                  <a:pt x="1626946" y="660348"/>
                  <a:pt x="1580343" y="703691"/>
                  <a:pt x="1526567" y="736529"/>
                </a:cubicBezTo>
                <a:cubicBezTo>
                  <a:pt x="1466662" y="771156"/>
                  <a:pt x="1400969" y="794622"/>
                  <a:pt x="1332682" y="805785"/>
                </a:cubicBezTo>
                <a:cubicBezTo>
                  <a:pt x="1259008" y="818008"/>
                  <a:pt x="1184378" y="823540"/>
                  <a:pt x="1109707" y="822314"/>
                </a:cubicBezTo>
                <a:cubicBezTo>
                  <a:pt x="955327" y="822314"/>
                  <a:pt x="790369" y="806612"/>
                  <a:pt x="617641" y="820000"/>
                </a:cubicBezTo>
                <a:cubicBezTo>
                  <a:pt x="529270" y="826251"/>
                  <a:pt x="442177" y="844604"/>
                  <a:pt x="358798" y="874546"/>
                </a:cubicBezTo>
                <a:cubicBezTo>
                  <a:pt x="271700" y="905422"/>
                  <a:pt x="192429" y="955015"/>
                  <a:pt x="126567" y="1019835"/>
                </a:cubicBezTo>
                <a:cubicBezTo>
                  <a:pt x="93566" y="1053524"/>
                  <a:pt x="65718" y="1091899"/>
                  <a:pt x="43922" y="1133719"/>
                </a:cubicBezTo>
                <a:cubicBezTo>
                  <a:pt x="22670" y="1176709"/>
                  <a:pt x="10997" y="1223797"/>
                  <a:pt x="9707" y="1271736"/>
                </a:cubicBezTo>
                <a:cubicBezTo>
                  <a:pt x="2523" y="1373797"/>
                  <a:pt x="78095" y="1462943"/>
                  <a:pt x="179955" y="1472562"/>
                </a:cubicBezTo>
                <a:cubicBezTo>
                  <a:pt x="228932" y="1479336"/>
                  <a:pt x="278547" y="1480169"/>
                  <a:pt x="327724" y="1475042"/>
                </a:cubicBezTo>
                <a:cubicBezTo>
                  <a:pt x="377310" y="1470909"/>
                  <a:pt x="425906" y="1466777"/>
                  <a:pt x="474501" y="1463637"/>
                </a:cubicBezTo>
                <a:cubicBezTo>
                  <a:pt x="571856" y="1457686"/>
                  <a:pt x="668055" y="1454380"/>
                  <a:pt x="762435" y="1453885"/>
                </a:cubicBezTo>
                <a:cubicBezTo>
                  <a:pt x="944088" y="1453279"/>
                  <a:pt x="1125636" y="1462771"/>
                  <a:pt x="1306236" y="1482314"/>
                </a:cubicBezTo>
                <a:cubicBezTo>
                  <a:pt x="1392352" y="1492066"/>
                  <a:pt x="1477145" y="1506116"/>
                  <a:pt x="1554170" y="1539008"/>
                </a:cubicBezTo>
                <a:cubicBezTo>
                  <a:pt x="1628602" y="1570403"/>
                  <a:pt x="1691928" y="1623366"/>
                  <a:pt x="1735988" y="1691074"/>
                </a:cubicBezTo>
                <a:cubicBezTo>
                  <a:pt x="1776101" y="1754418"/>
                  <a:pt x="1805165" y="1824114"/>
                  <a:pt x="1821939" y="1897190"/>
                </a:cubicBezTo>
                <a:cubicBezTo>
                  <a:pt x="1837631" y="1964167"/>
                  <a:pt x="1849058" y="2032072"/>
                  <a:pt x="1856154" y="2100496"/>
                </a:cubicBezTo>
                <a:cubicBezTo>
                  <a:pt x="1864088" y="2165620"/>
                  <a:pt x="1871526" y="2227604"/>
                  <a:pt x="1882600" y="2285455"/>
                </a:cubicBezTo>
                <a:cubicBezTo>
                  <a:pt x="1892328" y="2340128"/>
                  <a:pt x="1907557" y="2393679"/>
                  <a:pt x="1928055" y="2445289"/>
                </a:cubicBezTo>
                <a:cubicBezTo>
                  <a:pt x="1946097" y="2490071"/>
                  <a:pt x="1969639" y="2532434"/>
                  <a:pt x="1998137" y="2571405"/>
                </a:cubicBezTo>
                <a:cubicBezTo>
                  <a:pt x="2022443" y="2603941"/>
                  <a:pt x="2051992" y="2632205"/>
                  <a:pt x="2085575" y="2655042"/>
                </a:cubicBezTo>
                <a:cubicBezTo>
                  <a:pt x="2112432" y="2673173"/>
                  <a:pt x="2142328" y="2686330"/>
                  <a:pt x="2173840" y="2693885"/>
                </a:cubicBezTo>
                <a:cubicBezTo>
                  <a:pt x="2180352" y="2695703"/>
                  <a:pt x="2186978" y="2697083"/>
                  <a:pt x="2193675" y="2698017"/>
                </a:cubicBezTo>
                <a:cubicBezTo>
                  <a:pt x="2200121" y="2699009"/>
                  <a:pt x="2206237" y="2700165"/>
                  <a:pt x="2212021" y="2700827"/>
                </a:cubicBezTo>
                <a:cubicBezTo>
                  <a:pt x="2223922" y="2700827"/>
                  <a:pt x="2234666" y="2702645"/>
                  <a:pt x="2244253" y="2702480"/>
                </a:cubicBezTo>
                <a:lnTo>
                  <a:pt x="2269708" y="2701653"/>
                </a:lnTo>
                <a:lnTo>
                  <a:pt x="2288055" y="2699504"/>
                </a:lnTo>
                <a:cubicBezTo>
                  <a:pt x="2297972" y="2698347"/>
                  <a:pt x="2302930" y="2698017"/>
                  <a:pt x="2302930" y="26980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4512072" y="1181281"/>
            <a:ext cx="1592037" cy="1338036"/>
          </a:xfrm>
          <a:custGeom>
            <a:avLst/>
            <a:gdLst/>
            <a:ahLst/>
            <a:cxnLst/>
            <a:rect l="l" t="t" r="r" b="b"/>
            <a:pathLst>
              <a:path w="1554100" h="1303230" extrusionOk="0">
                <a:moveTo>
                  <a:pt x="90465" y="82556"/>
                </a:moveTo>
                <a:lnTo>
                  <a:pt x="97242" y="80903"/>
                </a:lnTo>
                <a:lnTo>
                  <a:pt x="117241" y="76441"/>
                </a:lnTo>
                <a:cubicBezTo>
                  <a:pt x="135093" y="72970"/>
                  <a:pt x="161208" y="66854"/>
                  <a:pt x="195423" y="59912"/>
                </a:cubicBezTo>
                <a:cubicBezTo>
                  <a:pt x="264018" y="47019"/>
                  <a:pt x="365010" y="30656"/>
                  <a:pt x="492944" y="18094"/>
                </a:cubicBezTo>
                <a:cubicBezTo>
                  <a:pt x="845720" y="-15281"/>
                  <a:pt x="1201344" y="-2445"/>
                  <a:pt x="1550795" y="56275"/>
                </a:cubicBezTo>
                <a:lnTo>
                  <a:pt x="1554101" y="56275"/>
                </a:lnTo>
                <a:lnTo>
                  <a:pt x="1554101" y="59581"/>
                </a:lnTo>
                <a:cubicBezTo>
                  <a:pt x="1554101" y="385697"/>
                  <a:pt x="1554101" y="753796"/>
                  <a:pt x="1554101" y="1143548"/>
                </a:cubicBezTo>
                <a:lnTo>
                  <a:pt x="1554101" y="1292309"/>
                </a:lnTo>
                <a:lnTo>
                  <a:pt x="1551291" y="1293300"/>
                </a:lnTo>
                <a:cubicBezTo>
                  <a:pt x="1530890" y="1300116"/>
                  <a:pt x="1509493" y="1303468"/>
                  <a:pt x="1487986" y="1303218"/>
                </a:cubicBezTo>
                <a:cubicBezTo>
                  <a:pt x="1466723" y="1302249"/>
                  <a:pt x="1445723" y="1298127"/>
                  <a:pt x="1425672" y="1290986"/>
                </a:cubicBezTo>
                <a:cubicBezTo>
                  <a:pt x="1406015" y="1283625"/>
                  <a:pt x="1387270" y="1274031"/>
                  <a:pt x="1369804" y="1262391"/>
                </a:cubicBezTo>
                <a:cubicBezTo>
                  <a:pt x="1352719" y="1250462"/>
                  <a:pt x="1336881" y="1236839"/>
                  <a:pt x="1322531" y="1221730"/>
                </a:cubicBezTo>
                <a:cubicBezTo>
                  <a:pt x="1294199" y="1191846"/>
                  <a:pt x="1272412" y="1156380"/>
                  <a:pt x="1258565" y="1117598"/>
                </a:cubicBezTo>
                <a:cubicBezTo>
                  <a:pt x="1244892" y="1079801"/>
                  <a:pt x="1235737" y="1040520"/>
                  <a:pt x="1231292" y="1000573"/>
                </a:cubicBezTo>
                <a:cubicBezTo>
                  <a:pt x="1221870" y="921730"/>
                  <a:pt x="1225341" y="844044"/>
                  <a:pt x="1223027" y="769168"/>
                </a:cubicBezTo>
                <a:cubicBezTo>
                  <a:pt x="1220713" y="694292"/>
                  <a:pt x="1212614" y="619416"/>
                  <a:pt x="1185506" y="553135"/>
                </a:cubicBezTo>
                <a:cubicBezTo>
                  <a:pt x="1172574" y="520608"/>
                  <a:pt x="1154430" y="490406"/>
                  <a:pt x="1131787" y="463713"/>
                </a:cubicBezTo>
                <a:cubicBezTo>
                  <a:pt x="1109105" y="437901"/>
                  <a:pt x="1082699" y="415617"/>
                  <a:pt x="1053440" y="397598"/>
                </a:cubicBezTo>
                <a:cubicBezTo>
                  <a:pt x="996646" y="364142"/>
                  <a:pt x="934793" y="340138"/>
                  <a:pt x="870300" y="326523"/>
                </a:cubicBezTo>
                <a:cubicBezTo>
                  <a:pt x="808151" y="312143"/>
                  <a:pt x="746994" y="304044"/>
                  <a:pt x="688481" y="296441"/>
                </a:cubicBezTo>
                <a:cubicBezTo>
                  <a:pt x="629969" y="288837"/>
                  <a:pt x="572779" y="283052"/>
                  <a:pt x="519225" y="278424"/>
                </a:cubicBezTo>
                <a:cubicBezTo>
                  <a:pt x="411126" y="269168"/>
                  <a:pt x="313275" y="264870"/>
                  <a:pt x="227324" y="263548"/>
                </a:cubicBezTo>
                <a:cubicBezTo>
                  <a:pt x="187329" y="264456"/>
                  <a:pt x="147316" y="263021"/>
                  <a:pt x="107489" y="259251"/>
                </a:cubicBezTo>
                <a:cubicBezTo>
                  <a:pt x="73247" y="256319"/>
                  <a:pt x="41593" y="239837"/>
                  <a:pt x="19555" y="213465"/>
                </a:cubicBezTo>
                <a:cubicBezTo>
                  <a:pt x="1865" y="192128"/>
                  <a:pt x="-4304" y="163502"/>
                  <a:pt x="3026" y="136771"/>
                </a:cubicBezTo>
                <a:cubicBezTo>
                  <a:pt x="10443" y="118012"/>
                  <a:pt x="25366" y="103210"/>
                  <a:pt x="44183" y="95945"/>
                </a:cubicBezTo>
                <a:cubicBezTo>
                  <a:pt x="55283" y="91297"/>
                  <a:pt x="66793" y="87700"/>
                  <a:pt x="78563" y="85201"/>
                </a:cubicBezTo>
                <a:cubicBezTo>
                  <a:pt x="86498" y="83383"/>
                  <a:pt x="90630" y="82887"/>
                  <a:pt x="90630" y="82887"/>
                </a:cubicBezTo>
                <a:lnTo>
                  <a:pt x="78894" y="86027"/>
                </a:lnTo>
                <a:cubicBezTo>
                  <a:pt x="67236" y="88837"/>
                  <a:pt x="55843" y="92653"/>
                  <a:pt x="44845" y="97432"/>
                </a:cubicBezTo>
                <a:cubicBezTo>
                  <a:pt x="26724" y="104778"/>
                  <a:pt x="12473" y="119328"/>
                  <a:pt x="5506" y="137597"/>
                </a:cubicBezTo>
                <a:cubicBezTo>
                  <a:pt x="-1455" y="163446"/>
                  <a:pt x="4724" y="191064"/>
                  <a:pt x="22035" y="211482"/>
                </a:cubicBezTo>
                <a:cubicBezTo>
                  <a:pt x="43787" y="236935"/>
                  <a:pt x="74769" y="252693"/>
                  <a:pt x="108150" y="255283"/>
                </a:cubicBezTo>
                <a:cubicBezTo>
                  <a:pt x="147829" y="258748"/>
                  <a:pt x="187672" y="259962"/>
                  <a:pt x="227489" y="258920"/>
                </a:cubicBezTo>
                <a:cubicBezTo>
                  <a:pt x="313440" y="258920"/>
                  <a:pt x="411457" y="263548"/>
                  <a:pt x="519721" y="272474"/>
                </a:cubicBezTo>
                <a:cubicBezTo>
                  <a:pt x="573770" y="276936"/>
                  <a:pt x="630465" y="282556"/>
                  <a:pt x="689308" y="289994"/>
                </a:cubicBezTo>
                <a:cubicBezTo>
                  <a:pt x="750762" y="296824"/>
                  <a:pt x="811831" y="306754"/>
                  <a:pt x="872283" y="319747"/>
                </a:cubicBezTo>
                <a:cubicBezTo>
                  <a:pt x="937581" y="333364"/>
                  <a:pt x="1000221" y="357538"/>
                  <a:pt x="1057738" y="391317"/>
                </a:cubicBezTo>
                <a:cubicBezTo>
                  <a:pt x="1087706" y="409561"/>
                  <a:pt x="1114735" y="432243"/>
                  <a:pt x="1137903" y="458590"/>
                </a:cubicBezTo>
                <a:cubicBezTo>
                  <a:pt x="1161442" y="485951"/>
                  <a:pt x="1180317" y="516999"/>
                  <a:pt x="1193771" y="550490"/>
                </a:cubicBezTo>
                <a:cubicBezTo>
                  <a:pt x="1219023" y="620547"/>
                  <a:pt x="1231616" y="694537"/>
                  <a:pt x="1230961" y="769003"/>
                </a:cubicBezTo>
                <a:cubicBezTo>
                  <a:pt x="1233275" y="844870"/>
                  <a:pt x="1229969" y="922226"/>
                  <a:pt x="1239391" y="1000408"/>
                </a:cubicBezTo>
                <a:cubicBezTo>
                  <a:pt x="1243716" y="1039913"/>
                  <a:pt x="1252762" y="1078758"/>
                  <a:pt x="1266333" y="1116110"/>
                </a:cubicBezTo>
                <a:cubicBezTo>
                  <a:pt x="1279754" y="1153850"/>
                  <a:pt x="1300924" y="1188363"/>
                  <a:pt x="1328482" y="1217433"/>
                </a:cubicBezTo>
                <a:cubicBezTo>
                  <a:pt x="1342430" y="1232064"/>
                  <a:pt x="1357825" y="1245245"/>
                  <a:pt x="1374432" y="1256771"/>
                </a:cubicBezTo>
                <a:cubicBezTo>
                  <a:pt x="1391305" y="1268004"/>
                  <a:pt x="1409378" y="1277317"/>
                  <a:pt x="1428317" y="1284540"/>
                </a:cubicBezTo>
                <a:cubicBezTo>
                  <a:pt x="1447565" y="1291179"/>
                  <a:pt x="1467651" y="1295074"/>
                  <a:pt x="1487986" y="1296110"/>
                </a:cubicBezTo>
                <a:cubicBezTo>
                  <a:pt x="1508428" y="1296374"/>
                  <a:pt x="1528768" y="1293189"/>
                  <a:pt x="1548151" y="1286689"/>
                </a:cubicBezTo>
                <a:lnTo>
                  <a:pt x="1545010" y="1290160"/>
                </a:lnTo>
                <a:lnTo>
                  <a:pt x="1545010" y="1144705"/>
                </a:lnTo>
                <a:cubicBezTo>
                  <a:pt x="1545010" y="755614"/>
                  <a:pt x="1545010" y="386854"/>
                  <a:pt x="1545010" y="60738"/>
                </a:cubicBezTo>
                <a:lnTo>
                  <a:pt x="1548316" y="64540"/>
                </a:lnTo>
                <a:cubicBezTo>
                  <a:pt x="1199527" y="5585"/>
                  <a:pt x="844602" y="-8248"/>
                  <a:pt x="492283" y="23383"/>
                </a:cubicBezTo>
                <a:cubicBezTo>
                  <a:pt x="363688" y="35284"/>
                  <a:pt x="262696" y="50986"/>
                  <a:pt x="194762" y="63052"/>
                </a:cubicBezTo>
                <a:cubicBezTo>
                  <a:pt x="160382" y="68837"/>
                  <a:pt x="134266" y="74623"/>
                  <a:pt x="116415" y="77763"/>
                </a:cubicBezTo>
                <a:lnTo>
                  <a:pt x="96250" y="81399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5756289" y="646716"/>
            <a:ext cx="223148" cy="229881"/>
          </a:xfrm>
          <a:custGeom>
            <a:avLst/>
            <a:gdLst/>
            <a:ahLst/>
            <a:cxnLst/>
            <a:rect l="l" t="t" r="r" b="b"/>
            <a:pathLst>
              <a:path w="217831" h="223901" extrusionOk="0">
                <a:moveTo>
                  <a:pt x="99037" y="74"/>
                </a:moveTo>
                <a:cubicBezTo>
                  <a:pt x="99037" y="74"/>
                  <a:pt x="101352" y="74"/>
                  <a:pt x="105649" y="74"/>
                </a:cubicBezTo>
                <a:cubicBezTo>
                  <a:pt x="111984" y="-226"/>
                  <a:pt x="118331" y="386"/>
                  <a:pt x="124492" y="1893"/>
                </a:cubicBezTo>
                <a:cubicBezTo>
                  <a:pt x="147450" y="7122"/>
                  <a:pt x="168267" y="19231"/>
                  <a:pt x="184161" y="36603"/>
                </a:cubicBezTo>
                <a:cubicBezTo>
                  <a:pt x="208701" y="62303"/>
                  <a:pt x="220778" y="97446"/>
                  <a:pt x="217219" y="132802"/>
                </a:cubicBezTo>
                <a:cubicBezTo>
                  <a:pt x="214446" y="153702"/>
                  <a:pt x="204861" y="173106"/>
                  <a:pt x="189947" y="188008"/>
                </a:cubicBezTo>
                <a:cubicBezTo>
                  <a:pt x="173988" y="203773"/>
                  <a:pt x="154051" y="214913"/>
                  <a:pt x="132261" y="220240"/>
                </a:cubicBezTo>
                <a:cubicBezTo>
                  <a:pt x="110465" y="225724"/>
                  <a:pt x="87573" y="225037"/>
                  <a:pt x="66145" y="218256"/>
                </a:cubicBezTo>
                <a:cubicBezTo>
                  <a:pt x="45796" y="212001"/>
                  <a:pt x="28261" y="198850"/>
                  <a:pt x="16558" y="181066"/>
                </a:cubicBezTo>
                <a:cubicBezTo>
                  <a:pt x="6279" y="165112"/>
                  <a:pt x="563" y="146649"/>
                  <a:pt x="29" y="127678"/>
                </a:cubicBezTo>
                <a:cubicBezTo>
                  <a:pt x="-325" y="111356"/>
                  <a:pt x="2539" y="95124"/>
                  <a:pt x="8459" y="79909"/>
                </a:cubicBezTo>
                <a:cubicBezTo>
                  <a:pt x="16603" y="57162"/>
                  <a:pt x="32450" y="37982"/>
                  <a:pt x="53252" y="25694"/>
                </a:cubicBezTo>
                <a:lnTo>
                  <a:pt x="63169" y="20901"/>
                </a:lnTo>
                <a:cubicBezTo>
                  <a:pt x="65643" y="19942"/>
                  <a:pt x="68184" y="19168"/>
                  <a:pt x="70773" y="18587"/>
                </a:cubicBezTo>
                <a:cubicBezTo>
                  <a:pt x="74905" y="17430"/>
                  <a:pt x="77219" y="16934"/>
                  <a:pt x="77219" y="17265"/>
                </a:cubicBezTo>
                <a:cubicBezTo>
                  <a:pt x="75419" y="18587"/>
                  <a:pt x="73407" y="19593"/>
                  <a:pt x="71269" y="20240"/>
                </a:cubicBezTo>
                <a:cubicBezTo>
                  <a:pt x="69451" y="21066"/>
                  <a:pt x="66806" y="21893"/>
                  <a:pt x="64162" y="23215"/>
                </a:cubicBezTo>
                <a:lnTo>
                  <a:pt x="54905" y="28504"/>
                </a:lnTo>
                <a:cubicBezTo>
                  <a:pt x="36323" y="41255"/>
                  <a:pt x="22307" y="59615"/>
                  <a:pt x="14905" y="80901"/>
                </a:cubicBezTo>
                <a:cubicBezTo>
                  <a:pt x="2984" y="112085"/>
                  <a:pt x="6094" y="147023"/>
                  <a:pt x="23335" y="175612"/>
                </a:cubicBezTo>
                <a:cubicBezTo>
                  <a:pt x="34245" y="191448"/>
                  <a:pt x="50215" y="203105"/>
                  <a:pt x="68624" y="208670"/>
                </a:cubicBezTo>
                <a:cubicBezTo>
                  <a:pt x="88559" y="214673"/>
                  <a:pt x="109744" y="215187"/>
                  <a:pt x="129946" y="210157"/>
                </a:cubicBezTo>
                <a:cubicBezTo>
                  <a:pt x="150191" y="205191"/>
                  <a:pt x="168774" y="194988"/>
                  <a:pt x="183830" y="180570"/>
                </a:cubicBezTo>
                <a:cubicBezTo>
                  <a:pt x="197529" y="166904"/>
                  <a:pt x="206406" y="149150"/>
                  <a:pt x="209120" y="129992"/>
                </a:cubicBezTo>
                <a:cubicBezTo>
                  <a:pt x="212779" y="96816"/>
                  <a:pt x="201933" y="63676"/>
                  <a:pt x="179368" y="39083"/>
                </a:cubicBezTo>
                <a:cubicBezTo>
                  <a:pt x="164440" y="22125"/>
                  <a:pt x="145012" y="9745"/>
                  <a:pt x="123334" y="3380"/>
                </a:cubicBezTo>
                <a:cubicBezTo>
                  <a:pt x="117395" y="1692"/>
                  <a:pt x="111306" y="585"/>
                  <a:pt x="105153" y="74"/>
                </a:cubicBezTo>
                <a:cubicBezTo>
                  <a:pt x="103126" y="391"/>
                  <a:pt x="101063" y="391"/>
                  <a:pt x="99037" y="7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1747401" y="2031119"/>
            <a:ext cx="3867241" cy="4577704"/>
          </a:xfrm>
          <a:custGeom>
            <a:avLst/>
            <a:gdLst/>
            <a:ahLst/>
            <a:cxnLst/>
            <a:rect l="l" t="t" r="r" b="b"/>
            <a:pathLst>
              <a:path w="3775088" h="4458625" extrusionOk="0">
                <a:moveTo>
                  <a:pt x="3198843" y="4458626"/>
                </a:moveTo>
                <a:cubicBezTo>
                  <a:pt x="3198843" y="4458626"/>
                  <a:pt x="3199670" y="4451188"/>
                  <a:pt x="3201653" y="4436973"/>
                </a:cubicBezTo>
                <a:cubicBezTo>
                  <a:pt x="3202638" y="4428003"/>
                  <a:pt x="3204239" y="4419111"/>
                  <a:pt x="3206447" y="4410362"/>
                </a:cubicBezTo>
                <a:cubicBezTo>
                  <a:pt x="3208928" y="4398226"/>
                  <a:pt x="3212129" y="4386249"/>
                  <a:pt x="3216034" y="4374494"/>
                </a:cubicBezTo>
                <a:cubicBezTo>
                  <a:pt x="3232562" y="4320279"/>
                  <a:pt x="3270579" y="4245072"/>
                  <a:pt x="3336529" y="4160609"/>
                </a:cubicBezTo>
                <a:cubicBezTo>
                  <a:pt x="3402480" y="4076147"/>
                  <a:pt x="3493885" y="3981436"/>
                  <a:pt x="3573719" y="3852015"/>
                </a:cubicBezTo>
                <a:cubicBezTo>
                  <a:pt x="3665535" y="3706244"/>
                  <a:pt x="3727347" y="3543622"/>
                  <a:pt x="3755537" y="3373667"/>
                </a:cubicBezTo>
                <a:cubicBezTo>
                  <a:pt x="3771320" y="3275253"/>
                  <a:pt x="3773378" y="3175126"/>
                  <a:pt x="3761653" y="3076147"/>
                </a:cubicBezTo>
                <a:cubicBezTo>
                  <a:pt x="3759009" y="3050196"/>
                  <a:pt x="3753884" y="3024411"/>
                  <a:pt x="3749256" y="2998296"/>
                </a:cubicBezTo>
                <a:cubicBezTo>
                  <a:pt x="3746612" y="2985238"/>
                  <a:pt x="3743306" y="2972345"/>
                  <a:pt x="3740331" y="2959287"/>
                </a:cubicBezTo>
                <a:cubicBezTo>
                  <a:pt x="3737355" y="2946229"/>
                  <a:pt x="3734050" y="2933172"/>
                  <a:pt x="3730083" y="2920279"/>
                </a:cubicBezTo>
                <a:cubicBezTo>
                  <a:pt x="3715109" y="2867306"/>
                  <a:pt x="3695759" y="2815668"/>
                  <a:pt x="3672232" y="2765899"/>
                </a:cubicBezTo>
                <a:cubicBezTo>
                  <a:pt x="3648176" y="2714181"/>
                  <a:pt x="3619346" y="2664821"/>
                  <a:pt x="3586116" y="2618461"/>
                </a:cubicBezTo>
                <a:cubicBezTo>
                  <a:pt x="3552235" y="2570494"/>
                  <a:pt x="3513459" y="2526179"/>
                  <a:pt x="3470414" y="2486229"/>
                </a:cubicBezTo>
                <a:cubicBezTo>
                  <a:pt x="3426258" y="2444780"/>
                  <a:pt x="3377897" y="2408052"/>
                  <a:pt x="3326116" y="2376642"/>
                </a:cubicBezTo>
                <a:cubicBezTo>
                  <a:pt x="3273885" y="2344576"/>
                  <a:pt x="3218347" y="2315982"/>
                  <a:pt x="3162479" y="2286229"/>
                </a:cubicBezTo>
                <a:cubicBezTo>
                  <a:pt x="3105184" y="2256984"/>
                  <a:pt x="3049958" y="2223849"/>
                  <a:pt x="2997190" y="2187056"/>
                </a:cubicBezTo>
                <a:cubicBezTo>
                  <a:pt x="2942772" y="2149439"/>
                  <a:pt x="2895945" y="2101884"/>
                  <a:pt x="2859174" y="2046890"/>
                </a:cubicBezTo>
                <a:cubicBezTo>
                  <a:pt x="2822661" y="1989682"/>
                  <a:pt x="2798820" y="1925319"/>
                  <a:pt x="2789256" y="1858130"/>
                </a:cubicBezTo>
                <a:cubicBezTo>
                  <a:pt x="2779592" y="1790059"/>
                  <a:pt x="2780093" y="1720930"/>
                  <a:pt x="2790744" y="1653005"/>
                </a:cubicBezTo>
                <a:cubicBezTo>
                  <a:pt x="2801760" y="1584159"/>
                  <a:pt x="2820214" y="1516712"/>
                  <a:pt x="2845785" y="1451848"/>
                </a:cubicBezTo>
                <a:cubicBezTo>
                  <a:pt x="2872160" y="1386193"/>
                  <a:pt x="2902975" y="1322409"/>
                  <a:pt x="2938016" y="1260939"/>
                </a:cubicBezTo>
                <a:cubicBezTo>
                  <a:pt x="3006777" y="1136477"/>
                  <a:pt x="3086777" y="1015816"/>
                  <a:pt x="3148099" y="883750"/>
                </a:cubicBezTo>
                <a:cubicBezTo>
                  <a:pt x="3209422" y="751684"/>
                  <a:pt x="3247273" y="609370"/>
                  <a:pt x="3237025" y="467882"/>
                </a:cubicBezTo>
                <a:cubicBezTo>
                  <a:pt x="3234521" y="432815"/>
                  <a:pt x="3228991" y="398030"/>
                  <a:pt x="3220496" y="363915"/>
                </a:cubicBezTo>
                <a:cubicBezTo>
                  <a:pt x="3211701" y="330194"/>
                  <a:pt x="3199345" y="297503"/>
                  <a:pt x="3183636" y="266395"/>
                </a:cubicBezTo>
                <a:cubicBezTo>
                  <a:pt x="3168077" y="235574"/>
                  <a:pt x="3148816" y="206767"/>
                  <a:pt x="3126281" y="180609"/>
                </a:cubicBezTo>
                <a:cubicBezTo>
                  <a:pt x="3114050" y="168708"/>
                  <a:pt x="3102810" y="155485"/>
                  <a:pt x="3089752" y="144576"/>
                </a:cubicBezTo>
                <a:cubicBezTo>
                  <a:pt x="3076866" y="133322"/>
                  <a:pt x="3063286" y="122888"/>
                  <a:pt x="3049091" y="113337"/>
                </a:cubicBezTo>
                <a:cubicBezTo>
                  <a:pt x="2992184" y="76389"/>
                  <a:pt x="2928994" y="50172"/>
                  <a:pt x="2862645" y="35981"/>
                </a:cubicBezTo>
                <a:cubicBezTo>
                  <a:pt x="2797443" y="21497"/>
                  <a:pt x="2731048" y="13032"/>
                  <a:pt x="2664298" y="10692"/>
                </a:cubicBezTo>
                <a:cubicBezTo>
                  <a:pt x="2183330" y="-13126"/>
                  <a:pt x="1709334" y="133169"/>
                  <a:pt x="1325455" y="423915"/>
                </a:cubicBezTo>
                <a:cubicBezTo>
                  <a:pt x="1242810" y="486725"/>
                  <a:pt x="1165289" y="551023"/>
                  <a:pt x="1089752" y="609700"/>
                </a:cubicBezTo>
                <a:cubicBezTo>
                  <a:pt x="1018613" y="666686"/>
                  <a:pt x="943795" y="718920"/>
                  <a:pt x="865785" y="766064"/>
                </a:cubicBezTo>
                <a:cubicBezTo>
                  <a:pt x="796090" y="808033"/>
                  <a:pt x="721837" y="841916"/>
                  <a:pt x="644463" y="867056"/>
                </a:cubicBezTo>
                <a:cubicBezTo>
                  <a:pt x="576963" y="888833"/>
                  <a:pt x="506618" y="900530"/>
                  <a:pt x="435702" y="901767"/>
                </a:cubicBezTo>
                <a:cubicBezTo>
                  <a:pt x="376265" y="901923"/>
                  <a:pt x="317143" y="893119"/>
                  <a:pt x="260330" y="875651"/>
                </a:cubicBezTo>
                <a:cubicBezTo>
                  <a:pt x="180935" y="852214"/>
                  <a:pt x="109033" y="808458"/>
                  <a:pt x="51735" y="748709"/>
                </a:cubicBezTo>
                <a:lnTo>
                  <a:pt x="38182" y="734163"/>
                </a:lnTo>
                <a:lnTo>
                  <a:pt x="27438" y="720444"/>
                </a:lnTo>
                <a:lnTo>
                  <a:pt x="18347" y="708874"/>
                </a:lnTo>
                <a:lnTo>
                  <a:pt x="11736" y="698626"/>
                </a:lnTo>
                <a:lnTo>
                  <a:pt x="0" y="680279"/>
                </a:lnTo>
                <a:cubicBezTo>
                  <a:pt x="0" y="680279"/>
                  <a:pt x="4463" y="686229"/>
                  <a:pt x="12397" y="698130"/>
                </a:cubicBezTo>
                <a:lnTo>
                  <a:pt x="19339" y="708213"/>
                </a:lnTo>
                <a:lnTo>
                  <a:pt x="28595" y="719618"/>
                </a:lnTo>
                <a:lnTo>
                  <a:pt x="39339" y="733171"/>
                </a:lnTo>
                <a:lnTo>
                  <a:pt x="52893" y="747551"/>
                </a:lnTo>
                <a:cubicBezTo>
                  <a:pt x="110468" y="806398"/>
                  <a:pt x="182261" y="849383"/>
                  <a:pt x="261322" y="872345"/>
                </a:cubicBezTo>
                <a:cubicBezTo>
                  <a:pt x="318078" y="889454"/>
                  <a:pt x="377087" y="897924"/>
                  <a:pt x="436364" y="897469"/>
                </a:cubicBezTo>
                <a:cubicBezTo>
                  <a:pt x="506815" y="895902"/>
                  <a:pt x="576653" y="883983"/>
                  <a:pt x="643636" y="862097"/>
                </a:cubicBezTo>
                <a:cubicBezTo>
                  <a:pt x="720872" y="836642"/>
                  <a:pt x="794914" y="802366"/>
                  <a:pt x="864297" y="759948"/>
                </a:cubicBezTo>
                <a:cubicBezTo>
                  <a:pt x="941774" y="712895"/>
                  <a:pt x="1016092" y="660829"/>
                  <a:pt x="1086777" y="604081"/>
                </a:cubicBezTo>
                <a:cubicBezTo>
                  <a:pt x="1162149" y="545237"/>
                  <a:pt x="1238843" y="480775"/>
                  <a:pt x="1322314" y="417799"/>
                </a:cubicBezTo>
                <a:cubicBezTo>
                  <a:pt x="1408861" y="351974"/>
                  <a:pt x="1500561" y="293218"/>
                  <a:pt x="1596529" y="242097"/>
                </a:cubicBezTo>
                <a:cubicBezTo>
                  <a:pt x="1924618" y="67202"/>
                  <a:pt x="2293933" y="-15617"/>
                  <a:pt x="2665290" y="2427"/>
                </a:cubicBezTo>
                <a:cubicBezTo>
                  <a:pt x="2732428" y="4806"/>
                  <a:pt x="2799208" y="13326"/>
                  <a:pt x="2864794" y="27882"/>
                </a:cubicBezTo>
                <a:cubicBezTo>
                  <a:pt x="2932042" y="42272"/>
                  <a:pt x="2996078" y="68884"/>
                  <a:pt x="3053719" y="106394"/>
                </a:cubicBezTo>
                <a:cubicBezTo>
                  <a:pt x="3068163" y="116071"/>
                  <a:pt x="3081966" y="126671"/>
                  <a:pt x="3095042" y="138130"/>
                </a:cubicBezTo>
                <a:cubicBezTo>
                  <a:pt x="3108430" y="149370"/>
                  <a:pt x="3119835" y="162758"/>
                  <a:pt x="3132397" y="174989"/>
                </a:cubicBezTo>
                <a:cubicBezTo>
                  <a:pt x="3155443" y="201638"/>
                  <a:pt x="3175148" y="231002"/>
                  <a:pt x="3191075" y="262427"/>
                </a:cubicBezTo>
                <a:cubicBezTo>
                  <a:pt x="3207065" y="294060"/>
                  <a:pt x="3219643" y="327305"/>
                  <a:pt x="3228595" y="361601"/>
                </a:cubicBezTo>
                <a:cubicBezTo>
                  <a:pt x="3237177" y="396258"/>
                  <a:pt x="3242708" y="431599"/>
                  <a:pt x="3245124" y="467221"/>
                </a:cubicBezTo>
                <a:cubicBezTo>
                  <a:pt x="3255703" y="610361"/>
                  <a:pt x="3218678" y="755816"/>
                  <a:pt x="3155372" y="887221"/>
                </a:cubicBezTo>
                <a:cubicBezTo>
                  <a:pt x="3092067" y="1018626"/>
                  <a:pt x="3013554" y="1140774"/>
                  <a:pt x="2945124" y="1264907"/>
                </a:cubicBezTo>
                <a:cubicBezTo>
                  <a:pt x="2910415" y="1325855"/>
                  <a:pt x="2879877" y="1389085"/>
                  <a:pt x="2853719" y="1454163"/>
                </a:cubicBezTo>
                <a:cubicBezTo>
                  <a:pt x="2828314" y="1518475"/>
                  <a:pt x="2810023" y="1585375"/>
                  <a:pt x="2799174" y="1653667"/>
                </a:cubicBezTo>
                <a:cubicBezTo>
                  <a:pt x="2788548" y="1720702"/>
                  <a:pt x="2787991" y="1788947"/>
                  <a:pt x="2797521" y="1856147"/>
                </a:cubicBezTo>
                <a:cubicBezTo>
                  <a:pt x="2807251" y="1921930"/>
                  <a:pt x="2830919" y="1984877"/>
                  <a:pt x="2866943" y="2040775"/>
                </a:cubicBezTo>
                <a:cubicBezTo>
                  <a:pt x="2903213" y="2094910"/>
                  <a:pt x="2949296" y="2141778"/>
                  <a:pt x="3002810" y="2178957"/>
                </a:cubicBezTo>
                <a:cubicBezTo>
                  <a:pt x="3055172" y="2215420"/>
                  <a:pt x="3109954" y="2248279"/>
                  <a:pt x="3166778" y="2277304"/>
                </a:cubicBezTo>
                <a:cubicBezTo>
                  <a:pt x="3222480" y="2307056"/>
                  <a:pt x="3278017" y="2335651"/>
                  <a:pt x="3330744" y="2368048"/>
                </a:cubicBezTo>
                <a:cubicBezTo>
                  <a:pt x="3382901" y="2399798"/>
                  <a:pt x="3431596" y="2436914"/>
                  <a:pt x="3476034" y="2478792"/>
                </a:cubicBezTo>
                <a:cubicBezTo>
                  <a:pt x="3519103" y="2519443"/>
                  <a:pt x="3557874" y="2564418"/>
                  <a:pt x="3591736" y="2613006"/>
                </a:cubicBezTo>
                <a:cubicBezTo>
                  <a:pt x="3625099" y="2659807"/>
                  <a:pt x="3654039" y="2709608"/>
                  <a:pt x="3678183" y="2761767"/>
                </a:cubicBezTo>
                <a:cubicBezTo>
                  <a:pt x="3701843" y="2811953"/>
                  <a:pt x="3721250" y="2864037"/>
                  <a:pt x="3736199" y="2917469"/>
                </a:cubicBezTo>
                <a:cubicBezTo>
                  <a:pt x="3740166" y="2930527"/>
                  <a:pt x="3743802" y="2943584"/>
                  <a:pt x="3746612" y="2956808"/>
                </a:cubicBezTo>
                <a:cubicBezTo>
                  <a:pt x="3749422" y="2970031"/>
                  <a:pt x="3752728" y="2982923"/>
                  <a:pt x="3755372" y="2995981"/>
                </a:cubicBezTo>
                <a:cubicBezTo>
                  <a:pt x="3760001" y="3022262"/>
                  <a:pt x="3765124" y="3048213"/>
                  <a:pt x="3767769" y="3074328"/>
                </a:cubicBezTo>
                <a:cubicBezTo>
                  <a:pt x="3779430" y="3174159"/>
                  <a:pt x="3777149" y="3275126"/>
                  <a:pt x="3760992" y="3374328"/>
                </a:cubicBezTo>
                <a:cubicBezTo>
                  <a:pt x="3732317" y="3544770"/>
                  <a:pt x="3669822" y="3707750"/>
                  <a:pt x="3577191" y="3853667"/>
                </a:cubicBezTo>
                <a:cubicBezTo>
                  <a:pt x="3496860" y="3983419"/>
                  <a:pt x="3403306" y="4076973"/>
                  <a:pt x="3338678" y="4161932"/>
                </a:cubicBezTo>
                <a:cubicBezTo>
                  <a:pt x="3274050" y="4246890"/>
                  <a:pt x="3233554" y="4320444"/>
                  <a:pt x="3217191" y="4374163"/>
                </a:cubicBezTo>
                <a:cubicBezTo>
                  <a:pt x="3213173" y="4385855"/>
                  <a:pt x="3209861" y="4397777"/>
                  <a:pt x="3207273" y="4409866"/>
                </a:cubicBezTo>
                <a:cubicBezTo>
                  <a:pt x="3204952" y="4418505"/>
                  <a:pt x="3203186" y="4427283"/>
                  <a:pt x="3201984" y="4436147"/>
                </a:cubicBezTo>
                <a:cubicBezTo>
                  <a:pt x="3200331" y="4451353"/>
                  <a:pt x="3198843" y="4458626"/>
                  <a:pt x="3198843" y="44586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1743168" y="4165370"/>
            <a:ext cx="1418611" cy="2515238"/>
          </a:xfrm>
          <a:custGeom>
            <a:avLst/>
            <a:gdLst/>
            <a:ahLst/>
            <a:cxnLst/>
            <a:rect l="l" t="t" r="r" b="b"/>
            <a:pathLst>
              <a:path w="1384807" h="2449810" extrusionOk="0">
                <a:moveTo>
                  <a:pt x="4628" y="1224356"/>
                </a:moveTo>
                <a:cubicBezTo>
                  <a:pt x="4628" y="1224356"/>
                  <a:pt x="4628" y="1231794"/>
                  <a:pt x="4628" y="1246009"/>
                </a:cubicBezTo>
                <a:cubicBezTo>
                  <a:pt x="4628" y="1260224"/>
                  <a:pt x="4628" y="1281877"/>
                  <a:pt x="4628" y="1309645"/>
                </a:cubicBezTo>
                <a:cubicBezTo>
                  <a:pt x="4628" y="1365513"/>
                  <a:pt x="4628" y="1447662"/>
                  <a:pt x="4628" y="1553282"/>
                </a:cubicBezTo>
                <a:cubicBezTo>
                  <a:pt x="4628" y="1764687"/>
                  <a:pt x="4628" y="2069646"/>
                  <a:pt x="5455" y="2445844"/>
                </a:cubicBezTo>
                <a:lnTo>
                  <a:pt x="2314" y="2442538"/>
                </a:lnTo>
                <a:lnTo>
                  <a:pt x="1136529" y="2442538"/>
                </a:lnTo>
                <a:lnTo>
                  <a:pt x="1134711" y="2442538"/>
                </a:lnTo>
                <a:cubicBezTo>
                  <a:pt x="1175336" y="2421045"/>
                  <a:pt x="1211690" y="2392309"/>
                  <a:pt x="1241984" y="2357745"/>
                </a:cubicBezTo>
                <a:cubicBezTo>
                  <a:pt x="1273622" y="2322856"/>
                  <a:pt x="1301030" y="2284352"/>
                  <a:pt x="1323637" y="2243034"/>
                </a:cubicBezTo>
                <a:cubicBezTo>
                  <a:pt x="1346991" y="2201239"/>
                  <a:pt x="1363719" y="2156074"/>
                  <a:pt x="1373223" y="2109149"/>
                </a:cubicBezTo>
                <a:cubicBezTo>
                  <a:pt x="1382149" y="2062207"/>
                  <a:pt x="1381157" y="2009976"/>
                  <a:pt x="1354876" y="1969150"/>
                </a:cubicBezTo>
                <a:cubicBezTo>
                  <a:pt x="1329498" y="1926606"/>
                  <a:pt x="1294445" y="1890647"/>
                  <a:pt x="1252562" y="1864191"/>
                </a:cubicBezTo>
                <a:cubicBezTo>
                  <a:pt x="1209787" y="1836848"/>
                  <a:pt x="1165653" y="1811692"/>
                  <a:pt x="1120331" y="1788819"/>
                </a:cubicBezTo>
                <a:cubicBezTo>
                  <a:pt x="1074188" y="1765360"/>
                  <a:pt x="1030784" y="1736867"/>
                  <a:pt x="990909" y="1703860"/>
                </a:cubicBezTo>
                <a:lnTo>
                  <a:pt x="976198" y="1690802"/>
                </a:lnTo>
                <a:lnTo>
                  <a:pt x="962975" y="1676257"/>
                </a:lnTo>
                <a:cubicBezTo>
                  <a:pt x="953876" y="1666679"/>
                  <a:pt x="945686" y="1656277"/>
                  <a:pt x="938512" y="1645183"/>
                </a:cubicBezTo>
                <a:cubicBezTo>
                  <a:pt x="930987" y="1634302"/>
                  <a:pt x="924301" y="1622864"/>
                  <a:pt x="918512" y="1610968"/>
                </a:cubicBezTo>
                <a:cubicBezTo>
                  <a:pt x="913003" y="1598956"/>
                  <a:pt x="908309" y="1586587"/>
                  <a:pt x="904463" y="1573943"/>
                </a:cubicBezTo>
                <a:cubicBezTo>
                  <a:pt x="888191" y="1514626"/>
                  <a:pt x="886434" y="1452264"/>
                  <a:pt x="899339" y="1392125"/>
                </a:cubicBezTo>
                <a:cubicBezTo>
                  <a:pt x="911046" y="1332980"/>
                  <a:pt x="928370" y="1275087"/>
                  <a:pt x="951074" y="1219233"/>
                </a:cubicBezTo>
                <a:cubicBezTo>
                  <a:pt x="994215" y="1108158"/>
                  <a:pt x="1040827" y="1000389"/>
                  <a:pt x="1089918" y="895926"/>
                </a:cubicBezTo>
                <a:cubicBezTo>
                  <a:pt x="1139008" y="791464"/>
                  <a:pt x="1190579" y="690472"/>
                  <a:pt x="1243802" y="593282"/>
                </a:cubicBezTo>
                <a:cubicBezTo>
                  <a:pt x="1270723" y="545658"/>
                  <a:pt x="1294681" y="496418"/>
                  <a:pt x="1315537" y="445843"/>
                </a:cubicBezTo>
                <a:cubicBezTo>
                  <a:pt x="1335908" y="396626"/>
                  <a:pt x="1347812" y="344319"/>
                  <a:pt x="1350744" y="291133"/>
                </a:cubicBezTo>
                <a:cubicBezTo>
                  <a:pt x="1353464" y="239268"/>
                  <a:pt x="1343121" y="187549"/>
                  <a:pt x="1320661" y="140720"/>
                </a:cubicBezTo>
                <a:cubicBezTo>
                  <a:pt x="1309505" y="118101"/>
                  <a:pt x="1294455" y="97623"/>
                  <a:pt x="1276198" y="80224"/>
                </a:cubicBezTo>
                <a:cubicBezTo>
                  <a:pt x="1267330" y="71425"/>
                  <a:pt x="1257768" y="63354"/>
                  <a:pt x="1247603" y="56092"/>
                </a:cubicBezTo>
                <a:cubicBezTo>
                  <a:pt x="1242479" y="52455"/>
                  <a:pt x="1237025" y="49646"/>
                  <a:pt x="1231074" y="46340"/>
                </a:cubicBezTo>
                <a:cubicBezTo>
                  <a:pt x="1225806" y="42939"/>
                  <a:pt x="1220279" y="39955"/>
                  <a:pt x="1214546" y="37414"/>
                </a:cubicBezTo>
                <a:cubicBezTo>
                  <a:pt x="1192385" y="26811"/>
                  <a:pt x="1168937" y="19144"/>
                  <a:pt x="1144793" y="14604"/>
                </a:cubicBezTo>
                <a:cubicBezTo>
                  <a:pt x="1120850" y="10347"/>
                  <a:pt x="1096545" y="8465"/>
                  <a:pt x="1072231" y="8984"/>
                </a:cubicBezTo>
                <a:cubicBezTo>
                  <a:pt x="1024634" y="9847"/>
                  <a:pt x="977416" y="17642"/>
                  <a:pt x="932066" y="32124"/>
                </a:cubicBezTo>
                <a:cubicBezTo>
                  <a:pt x="888128" y="45982"/>
                  <a:pt x="845707" y="64257"/>
                  <a:pt x="805455" y="86670"/>
                </a:cubicBezTo>
                <a:cubicBezTo>
                  <a:pt x="766323" y="107770"/>
                  <a:pt x="728711" y="131574"/>
                  <a:pt x="692893" y="157909"/>
                </a:cubicBezTo>
                <a:cubicBezTo>
                  <a:pt x="658381" y="183193"/>
                  <a:pt x="625273" y="210341"/>
                  <a:pt x="593719" y="239232"/>
                </a:cubicBezTo>
                <a:cubicBezTo>
                  <a:pt x="563306" y="267993"/>
                  <a:pt x="534215" y="296918"/>
                  <a:pt x="507934" y="327001"/>
                </a:cubicBezTo>
                <a:cubicBezTo>
                  <a:pt x="457487" y="383981"/>
                  <a:pt x="411511" y="444768"/>
                  <a:pt x="370413" y="508819"/>
                </a:cubicBezTo>
                <a:cubicBezTo>
                  <a:pt x="331736" y="569480"/>
                  <a:pt x="298017" y="628819"/>
                  <a:pt x="265785" y="683530"/>
                </a:cubicBezTo>
                <a:cubicBezTo>
                  <a:pt x="201653" y="793447"/>
                  <a:pt x="150083" y="889976"/>
                  <a:pt x="110248" y="970472"/>
                </a:cubicBezTo>
                <a:cubicBezTo>
                  <a:pt x="70413" y="1050968"/>
                  <a:pt x="44132" y="1114935"/>
                  <a:pt x="26612" y="1158902"/>
                </a:cubicBezTo>
                <a:cubicBezTo>
                  <a:pt x="17851" y="1180720"/>
                  <a:pt x="11736" y="1197579"/>
                  <a:pt x="7438" y="1208488"/>
                </a:cubicBezTo>
                <a:cubicBezTo>
                  <a:pt x="3141" y="1219398"/>
                  <a:pt x="826" y="1225017"/>
                  <a:pt x="826" y="1225017"/>
                </a:cubicBezTo>
                <a:cubicBezTo>
                  <a:pt x="826" y="1225017"/>
                  <a:pt x="8099" y="1201381"/>
                  <a:pt x="24959" y="1157249"/>
                </a:cubicBezTo>
                <a:cubicBezTo>
                  <a:pt x="41818" y="1113117"/>
                  <a:pt x="68264" y="1048654"/>
                  <a:pt x="107603" y="967993"/>
                </a:cubicBezTo>
                <a:cubicBezTo>
                  <a:pt x="146942" y="887331"/>
                  <a:pt x="198182" y="790307"/>
                  <a:pt x="261984" y="680224"/>
                </a:cubicBezTo>
                <a:cubicBezTo>
                  <a:pt x="294050" y="625182"/>
                  <a:pt x="328099" y="566009"/>
                  <a:pt x="366116" y="504852"/>
                </a:cubicBezTo>
                <a:cubicBezTo>
                  <a:pt x="407249" y="440470"/>
                  <a:pt x="453280" y="379352"/>
                  <a:pt x="503802" y="322042"/>
                </a:cubicBezTo>
                <a:cubicBezTo>
                  <a:pt x="530083" y="291794"/>
                  <a:pt x="559174" y="262703"/>
                  <a:pt x="589587" y="233778"/>
                </a:cubicBezTo>
                <a:cubicBezTo>
                  <a:pt x="621083" y="204408"/>
                  <a:pt x="654193" y="176817"/>
                  <a:pt x="688760" y="151133"/>
                </a:cubicBezTo>
                <a:cubicBezTo>
                  <a:pt x="724795" y="124579"/>
                  <a:pt x="762627" y="100554"/>
                  <a:pt x="801984" y="79232"/>
                </a:cubicBezTo>
                <a:cubicBezTo>
                  <a:pt x="842594" y="56463"/>
                  <a:pt x="885401" y="37856"/>
                  <a:pt x="929752" y="23695"/>
                </a:cubicBezTo>
                <a:cubicBezTo>
                  <a:pt x="975808" y="9021"/>
                  <a:pt x="1023739" y="1061"/>
                  <a:pt x="1072066" y="59"/>
                </a:cubicBezTo>
                <a:cubicBezTo>
                  <a:pt x="1096816" y="-366"/>
                  <a:pt x="1121550" y="1515"/>
                  <a:pt x="1145951" y="5679"/>
                </a:cubicBezTo>
                <a:cubicBezTo>
                  <a:pt x="1170778" y="10363"/>
                  <a:pt x="1194891" y="18253"/>
                  <a:pt x="1217686" y="29150"/>
                </a:cubicBezTo>
                <a:cubicBezTo>
                  <a:pt x="1223413" y="31767"/>
                  <a:pt x="1228938" y="34806"/>
                  <a:pt x="1234215" y="38241"/>
                </a:cubicBezTo>
                <a:cubicBezTo>
                  <a:pt x="1239670" y="41546"/>
                  <a:pt x="1245289" y="44687"/>
                  <a:pt x="1250744" y="48323"/>
                </a:cubicBezTo>
                <a:cubicBezTo>
                  <a:pt x="1261230" y="55813"/>
                  <a:pt x="1271122" y="64102"/>
                  <a:pt x="1280331" y="73116"/>
                </a:cubicBezTo>
                <a:cubicBezTo>
                  <a:pt x="1299231" y="91155"/>
                  <a:pt x="1314837" y="112355"/>
                  <a:pt x="1326446" y="135761"/>
                </a:cubicBezTo>
                <a:cubicBezTo>
                  <a:pt x="1349495" y="183714"/>
                  <a:pt x="1360178" y="236672"/>
                  <a:pt x="1357521" y="289811"/>
                </a:cubicBezTo>
                <a:cubicBezTo>
                  <a:pt x="1354652" y="343948"/>
                  <a:pt x="1342637" y="397208"/>
                  <a:pt x="1321984" y="447332"/>
                </a:cubicBezTo>
                <a:cubicBezTo>
                  <a:pt x="1301062" y="498361"/>
                  <a:pt x="1276994" y="548044"/>
                  <a:pt x="1249917" y="596092"/>
                </a:cubicBezTo>
                <a:cubicBezTo>
                  <a:pt x="1196694" y="693282"/>
                  <a:pt x="1145510" y="794053"/>
                  <a:pt x="1096364" y="898406"/>
                </a:cubicBezTo>
                <a:cubicBezTo>
                  <a:pt x="1046777" y="1002704"/>
                  <a:pt x="1000992" y="1110307"/>
                  <a:pt x="957851" y="1221216"/>
                </a:cubicBezTo>
                <a:cubicBezTo>
                  <a:pt x="935455" y="1276568"/>
                  <a:pt x="918300" y="1333899"/>
                  <a:pt x="906612" y="1392455"/>
                </a:cubicBezTo>
                <a:cubicBezTo>
                  <a:pt x="893939" y="1451442"/>
                  <a:pt x="895640" y="1512611"/>
                  <a:pt x="911570" y="1570803"/>
                </a:cubicBezTo>
                <a:cubicBezTo>
                  <a:pt x="915249" y="1583113"/>
                  <a:pt x="919778" y="1595153"/>
                  <a:pt x="925124" y="1606836"/>
                </a:cubicBezTo>
                <a:cubicBezTo>
                  <a:pt x="930724" y="1618363"/>
                  <a:pt x="937246" y="1629418"/>
                  <a:pt x="944628" y="1639893"/>
                </a:cubicBezTo>
                <a:cubicBezTo>
                  <a:pt x="951472" y="1650692"/>
                  <a:pt x="959392" y="1660771"/>
                  <a:pt x="968264" y="1669976"/>
                </a:cubicBezTo>
                <a:lnTo>
                  <a:pt x="981157" y="1684191"/>
                </a:lnTo>
                <a:lnTo>
                  <a:pt x="995537" y="1696918"/>
                </a:lnTo>
                <a:cubicBezTo>
                  <a:pt x="1034863" y="1729537"/>
                  <a:pt x="1077720" y="1757646"/>
                  <a:pt x="1123306" y="1780720"/>
                </a:cubicBezTo>
                <a:cubicBezTo>
                  <a:pt x="1168630" y="1803770"/>
                  <a:pt x="1212764" y="1829092"/>
                  <a:pt x="1255537" y="1856588"/>
                </a:cubicBezTo>
                <a:cubicBezTo>
                  <a:pt x="1298467" y="1883882"/>
                  <a:pt x="1334412" y="1920846"/>
                  <a:pt x="1360496" y="1964522"/>
                </a:cubicBezTo>
                <a:cubicBezTo>
                  <a:pt x="1373702" y="1986192"/>
                  <a:pt x="1381681" y="2010639"/>
                  <a:pt x="1383802" y="2035927"/>
                </a:cubicBezTo>
                <a:cubicBezTo>
                  <a:pt x="1385993" y="2060735"/>
                  <a:pt x="1384601" y="2085730"/>
                  <a:pt x="1379670" y="2110142"/>
                </a:cubicBezTo>
                <a:cubicBezTo>
                  <a:pt x="1369880" y="2157963"/>
                  <a:pt x="1352705" y="2203968"/>
                  <a:pt x="1328760" y="2246505"/>
                </a:cubicBezTo>
                <a:cubicBezTo>
                  <a:pt x="1305831" y="2288172"/>
                  <a:pt x="1278094" y="2327005"/>
                  <a:pt x="1246116" y="2362208"/>
                </a:cubicBezTo>
                <a:cubicBezTo>
                  <a:pt x="1216430" y="2397489"/>
                  <a:pt x="1180657" y="2427159"/>
                  <a:pt x="1140496" y="2449811"/>
                </a:cubicBezTo>
                <a:lnTo>
                  <a:pt x="1139670" y="2449811"/>
                </a:lnTo>
                <a:lnTo>
                  <a:pt x="1139670" y="2449811"/>
                </a:lnTo>
                <a:lnTo>
                  <a:pt x="5455" y="2448985"/>
                </a:lnTo>
                <a:lnTo>
                  <a:pt x="0" y="2448985"/>
                </a:lnTo>
                <a:lnTo>
                  <a:pt x="0" y="2445844"/>
                </a:lnTo>
                <a:cubicBezTo>
                  <a:pt x="0" y="2069976"/>
                  <a:pt x="1488" y="1764852"/>
                  <a:pt x="1984" y="1553282"/>
                </a:cubicBezTo>
                <a:cubicBezTo>
                  <a:pt x="1984" y="1447827"/>
                  <a:pt x="1984" y="1365679"/>
                  <a:pt x="2975" y="1309811"/>
                </a:cubicBezTo>
                <a:cubicBezTo>
                  <a:pt x="2975" y="1282042"/>
                  <a:pt x="2975" y="1260224"/>
                  <a:pt x="2975" y="1246505"/>
                </a:cubicBezTo>
                <a:cubicBezTo>
                  <a:pt x="2975" y="1232786"/>
                  <a:pt x="4628" y="1224356"/>
                  <a:pt x="4628" y="122435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1737919" y="2386339"/>
            <a:ext cx="3455229" cy="4237079"/>
          </a:xfrm>
          <a:custGeom>
            <a:avLst/>
            <a:gdLst/>
            <a:ahLst/>
            <a:cxnLst/>
            <a:rect l="l" t="t" r="r" b="b"/>
            <a:pathLst>
              <a:path w="3372894" h="4126861" extrusionOk="0">
                <a:moveTo>
                  <a:pt x="1861984" y="4126861"/>
                </a:moveTo>
                <a:cubicBezTo>
                  <a:pt x="1861984" y="4126861"/>
                  <a:pt x="1869091" y="4124051"/>
                  <a:pt x="1883141" y="4119093"/>
                </a:cubicBezTo>
                <a:lnTo>
                  <a:pt x="1945785" y="4096944"/>
                </a:lnTo>
                <a:cubicBezTo>
                  <a:pt x="2000331" y="4075952"/>
                  <a:pt x="2080992" y="4045869"/>
                  <a:pt x="2180827" y="3997770"/>
                </a:cubicBezTo>
                <a:cubicBezTo>
                  <a:pt x="2302363" y="3939635"/>
                  <a:pt x="2419481" y="3872678"/>
                  <a:pt x="2531240" y="3797440"/>
                </a:cubicBezTo>
                <a:cubicBezTo>
                  <a:pt x="2596364" y="3753307"/>
                  <a:pt x="2664463" y="3703555"/>
                  <a:pt x="2733719" y="3647191"/>
                </a:cubicBezTo>
                <a:cubicBezTo>
                  <a:pt x="2802975" y="3590828"/>
                  <a:pt x="2873058" y="3527688"/>
                  <a:pt x="2942975" y="3457440"/>
                </a:cubicBezTo>
                <a:cubicBezTo>
                  <a:pt x="2977356" y="3421737"/>
                  <a:pt x="3012893" y="3385373"/>
                  <a:pt x="3046777" y="3346365"/>
                </a:cubicBezTo>
                <a:cubicBezTo>
                  <a:pt x="3080662" y="3307357"/>
                  <a:pt x="3115372" y="3267026"/>
                  <a:pt x="3148265" y="3224051"/>
                </a:cubicBezTo>
                <a:cubicBezTo>
                  <a:pt x="3217906" y="3135909"/>
                  <a:pt x="3274517" y="3038217"/>
                  <a:pt x="3316364" y="2933969"/>
                </a:cubicBezTo>
                <a:cubicBezTo>
                  <a:pt x="3337869" y="2878802"/>
                  <a:pt x="3352685" y="2821257"/>
                  <a:pt x="3360497" y="2762564"/>
                </a:cubicBezTo>
                <a:cubicBezTo>
                  <a:pt x="3368175" y="2702126"/>
                  <a:pt x="3367173" y="2640900"/>
                  <a:pt x="3357522" y="2580746"/>
                </a:cubicBezTo>
                <a:cubicBezTo>
                  <a:pt x="3347824" y="2518792"/>
                  <a:pt x="3327408" y="2459000"/>
                  <a:pt x="3297191" y="2404051"/>
                </a:cubicBezTo>
                <a:cubicBezTo>
                  <a:pt x="3265573" y="2347915"/>
                  <a:pt x="3222218" y="2299261"/>
                  <a:pt x="3170084" y="2261407"/>
                </a:cubicBezTo>
                <a:cubicBezTo>
                  <a:pt x="3064959" y="2183886"/>
                  <a:pt x="2931405" y="2145704"/>
                  <a:pt x="2824132" y="2055952"/>
                </a:cubicBezTo>
                <a:cubicBezTo>
                  <a:pt x="2716879" y="1962984"/>
                  <a:pt x="2640391" y="1839634"/>
                  <a:pt x="2604794" y="1702233"/>
                </a:cubicBezTo>
                <a:cubicBezTo>
                  <a:pt x="2567124" y="1560715"/>
                  <a:pt x="2563162" y="1412337"/>
                  <a:pt x="2593223" y="1269010"/>
                </a:cubicBezTo>
                <a:cubicBezTo>
                  <a:pt x="2623844" y="1122182"/>
                  <a:pt x="2674336" y="980214"/>
                  <a:pt x="2743306" y="847026"/>
                </a:cubicBezTo>
                <a:cubicBezTo>
                  <a:pt x="2776364" y="778927"/>
                  <a:pt x="2814546" y="713638"/>
                  <a:pt x="2848595" y="647357"/>
                </a:cubicBezTo>
                <a:cubicBezTo>
                  <a:pt x="2883924" y="582321"/>
                  <a:pt x="2911178" y="513214"/>
                  <a:pt x="2929752" y="441572"/>
                </a:cubicBezTo>
                <a:cubicBezTo>
                  <a:pt x="2947140" y="371002"/>
                  <a:pt x="2947140" y="297266"/>
                  <a:pt x="2929752" y="226696"/>
                </a:cubicBezTo>
                <a:cubicBezTo>
                  <a:pt x="2912971" y="156967"/>
                  <a:pt x="2870310" y="96225"/>
                  <a:pt x="2810414" y="56778"/>
                </a:cubicBezTo>
                <a:cubicBezTo>
                  <a:pt x="2780979" y="37631"/>
                  <a:pt x="2748161" y="24279"/>
                  <a:pt x="2713719" y="17439"/>
                </a:cubicBezTo>
                <a:cubicBezTo>
                  <a:pt x="2679541" y="10403"/>
                  <a:pt x="2644577" y="7957"/>
                  <a:pt x="2609752" y="10166"/>
                </a:cubicBezTo>
                <a:cubicBezTo>
                  <a:pt x="2540904" y="15271"/>
                  <a:pt x="2473378" y="31747"/>
                  <a:pt x="2409917" y="58927"/>
                </a:cubicBezTo>
                <a:cubicBezTo>
                  <a:pt x="2288227" y="115237"/>
                  <a:pt x="2175278" y="188774"/>
                  <a:pt x="2074546" y="277274"/>
                </a:cubicBezTo>
                <a:cubicBezTo>
                  <a:pt x="1978203" y="360971"/>
                  <a:pt x="1886340" y="449689"/>
                  <a:pt x="1799339" y="543059"/>
                </a:cubicBezTo>
                <a:cubicBezTo>
                  <a:pt x="1713389" y="632811"/>
                  <a:pt x="1631570" y="721572"/>
                  <a:pt x="1547769" y="802894"/>
                </a:cubicBezTo>
                <a:cubicBezTo>
                  <a:pt x="1467563" y="882133"/>
                  <a:pt x="1381658" y="955387"/>
                  <a:pt x="1290744" y="1022068"/>
                </a:cubicBezTo>
                <a:cubicBezTo>
                  <a:pt x="1206716" y="1083653"/>
                  <a:pt x="1115800" y="1135240"/>
                  <a:pt x="1019835" y="1175786"/>
                </a:cubicBezTo>
                <a:cubicBezTo>
                  <a:pt x="932322" y="1212167"/>
                  <a:pt x="839607" y="1234482"/>
                  <a:pt x="745124" y="1241902"/>
                </a:cubicBezTo>
                <a:cubicBezTo>
                  <a:pt x="660495" y="1247337"/>
                  <a:pt x="575733" y="1233549"/>
                  <a:pt x="497190" y="1201572"/>
                </a:cubicBezTo>
                <a:cubicBezTo>
                  <a:pt x="429286" y="1173471"/>
                  <a:pt x="366033" y="1135240"/>
                  <a:pt x="309587" y="1088183"/>
                </a:cubicBezTo>
                <a:cubicBezTo>
                  <a:pt x="262616" y="1047971"/>
                  <a:pt x="219255" y="1003725"/>
                  <a:pt x="180000" y="955952"/>
                </a:cubicBezTo>
                <a:cubicBezTo>
                  <a:pt x="162479" y="934464"/>
                  <a:pt x="146942" y="913307"/>
                  <a:pt x="132231" y="893638"/>
                </a:cubicBezTo>
                <a:cubicBezTo>
                  <a:pt x="117521" y="873968"/>
                  <a:pt x="105124" y="854464"/>
                  <a:pt x="93554" y="836448"/>
                </a:cubicBezTo>
                <a:lnTo>
                  <a:pt x="62810" y="785869"/>
                </a:lnTo>
                <a:lnTo>
                  <a:pt x="39339" y="742894"/>
                </a:lnTo>
                <a:cubicBezTo>
                  <a:pt x="24959" y="717439"/>
                  <a:pt x="16364" y="696778"/>
                  <a:pt x="9587" y="683555"/>
                </a:cubicBezTo>
                <a:cubicBezTo>
                  <a:pt x="2810" y="670332"/>
                  <a:pt x="0" y="663059"/>
                  <a:pt x="0" y="663059"/>
                </a:cubicBezTo>
                <a:cubicBezTo>
                  <a:pt x="0" y="663059"/>
                  <a:pt x="3636" y="669836"/>
                  <a:pt x="10413" y="683059"/>
                </a:cubicBezTo>
                <a:cubicBezTo>
                  <a:pt x="17190" y="696282"/>
                  <a:pt x="26942" y="716117"/>
                  <a:pt x="40826" y="742068"/>
                </a:cubicBezTo>
                <a:cubicBezTo>
                  <a:pt x="48099" y="754795"/>
                  <a:pt x="56033" y="769010"/>
                  <a:pt x="64793" y="784877"/>
                </a:cubicBezTo>
                <a:lnTo>
                  <a:pt x="95703" y="834464"/>
                </a:lnTo>
                <a:cubicBezTo>
                  <a:pt x="107438" y="852481"/>
                  <a:pt x="120661" y="871158"/>
                  <a:pt x="134545" y="891324"/>
                </a:cubicBezTo>
                <a:cubicBezTo>
                  <a:pt x="148430" y="911489"/>
                  <a:pt x="165124" y="931985"/>
                  <a:pt x="182645" y="953307"/>
                </a:cubicBezTo>
                <a:cubicBezTo>
                  <a:pt x="221866" y="1000656"/>
                  <a:pt x="265234" y="1044410"/>
                  <a:pt x="312231" y="1084051"/>
                </a:cubicBezTo>
                <a:cubicBezTo>
                  <a:pt x="368474" y="1130624"/>
                  <a:pt x="431447" y="1168409"/>
                  <a:pt x="499008" y="1196117"/>
                </a:cubicBezTo>
                <a:cubicBezTo>
                  <a:pt x="576928" y="1227575"/>
                  <a:pt x="660948" y="1241022"/>
                  <a:pt x="744793" y="1235456"/>
                </a:cubicBezTo>
                <a:cubicBezTo>
                  <a:pt x="838617" y="1227917"/>
                  <a:pt x="930660" y="1205603"/>
                  <a:pt x="1017521" y="1169340"/>
                </a:cubicBezTo>
                <a:cubicBezTo>
                  <a:pt x="1112933" y="1128753"/>
                  <a:pt x="1203339" y="1077282"/>
                  <a:pt x="1286942" y="1015952"/>
                </a:cubicBezTo>
                <a:cubicBezTo>
                  <a:pt x="1377217" y="949359"/>
                  <a:pt x="1462563" y="876332"/>
                  <a:pt x="1542314" y="797440"/>
                </a:cubicBezTo>
                <a:cubicBezTo>
                  <a:pt x="1625785" y="716282"/>
                  <a:pt x="1707603" y="627357"/>
                  <a:pt x="1793223" y="537605"/>
                </a:cubicBezTo>
                <a:cubicBezTo>
                  <a:pt x="1880385" y="443909"/>
                  <a:pt x="1972413" y="354860"/>
                  <a:pt x="2068926" y="270828"/>
                </a:cubicBezTo>
                <a:cubicBezTo>
                  <a:pt x="2170220" y="181530"/>
                  <a:pt x="2283836" y="107270"/>
                  <a:pt x="2406281" y="50332"/>
                </a:cubicBezTo>
                <a:cubicBezTo>
                  <a:pt x="2470576" y="22745"/>
                  <a:pt x="2538994" y="5990"/>
                  <a:pt x="2608760" y="745"/>
                </a:cubicBezTo>
                <a:cubicBezTo>
                  <a:pt x="2644305" y="-1403"/>
                  <a:pt x="2679978" y="1098"/>
                  <a:pt x="2714876" y="8183"/>
                </a:cubicBezTo>
                <a:cubicBezTo>
                  <a:pt x="2750225" y="15197"/>
                  <a:pt x="2783895" y="28946"/>
                  <a:pt x="2814050" y="48679"/>
                </a:cubicBezTo>
                <a:cubicBezTo>
                  <a:pt x="2875767" y="89268"/>
                  <a:pt x="2919777" y="151769"/>
                  <a:pt x="2937191" y="223555"/>
                </a:cubicBezTo>
                <a:cubicBezTo>
                  <a:pt x="2955042" y="295578"/>
                  <a:pt x="2955042" y="370870"/>
                  <a:pt x="2937191" y="442894"/>
                </a:cubicBezTo>
                <a:cubicBezTo>
                  <a:pt x="2918504" y="515207"/>
                  <a:pt x="2891085" y="584976"/>
                  <a:pt x="2855538" y="650663"/>
                </a:cubicBezTo>
                <a:cubicBezTo>
                  <a:pt x="2821157" y="716778"/>
                  <a:pt x="2783471" y="782894"/>
                  <a:pt x="2750083" y="850167"/>
                </a:cubicBezTo>
                <a:cubicBezTo>
                  <a:pt x="2681708" y="982727"/>
                  <a:pt x="2631664" y="1123964"/>
                  <a:pt x="2601323" y="1270002"/>
                </a:cubicBezTo>
                <a:cubicBezTo>
                  <a:pt x="2571344" y="1412162"/>
                  <a:pt x="2575251" y="1559383"/>
                  <a:pt x="2612728" y="1699754"/>
                </a:cubicBezTo>
                <a:cubicBezTo>
                  <a:pt x="2647517" y="1835938"/>
                  <a:pt x="2723062" y="1958251"/>
                  <a:pt x="2829257" y="2050332"/>
                </a:cubicBezTo>
                <a:cubicBezTo>
                  <a:pt x="2934711" y="2138101"/>
                  <a:pt x="3067934" y="2177109"/>
                  <a:pt x="3174546" y="2255622"/>
                </a:cubicBezTo>
                <a:cubicBezTo>
                  <a:pt x="3227576" y="2294195"/>
                  <a:pt x="3271664" y="2343751"/>
                  <a:pt x="3303802" y="2400911"/>
                </a:cubicBezTo>
                <a:cubicBezTo>
                  <a:pt x="3334252" y="2456404"/>
                  <a:pt x="3354885" y="2516740"/>
                  <a:pt x="3364794" y="2579258"/>
                </a:cubicBezTo>
                <a:cubicBezTo>
                  <a:pt x="3374554" y="2640128"/>
                  <a:pt x="3375500" y="2702086"/>
                  <a:pt x="3367604" y="2763225"/>
                </a:cubicBezTo>
                <a:cubicBezTo>
                  <a:pt x="3359739" y="2822388"/>
                  <a:pt x="3344754" y="2880384"/>
                  <a:pt x="3322976" y="2935953"/>
                </a:cubicBezTo>
                <a:cubicBezTo>
                  <a:pt x="3280897" y="3040875"/>
                  <a:pt x="3223830" y="3139142"/>
                  <a:pt x="3153554" y="3227688"/>
                </a:cubicBezTo>
                <a:cubicBezTo>
                  <a:pt x="3120496" y="3270662"/>
                  <a:pt x="3086612" y="3311654"/>
                  <a:pt x="3051570" y="3350002"/>
                </a:cubicBezTo>
                <a:cubicBezTo>
                  <a:pt x="3016529" y="3388349"/>
                  <a:pt x="2981818" y="3425539"/>
                  <a:pt x="2947273" y="3461241"/>
                </a:cubicBezTo>
                <a:cubicBezTo>
                  <a:pt x="2877191" y="3531489"/>
                  <a:pt x="2806281" y="3593472"/>
                  <a:pt x="2737190" y="3650993"/>
                </a:cubicBezTo>
                <a:cubicBezTo>
                  <a:pt x="2668099" y="3708514"/>
                  <a:pt x="2600166" y="3757109"/>
                  <a:pt x="2534050" y="3801076"/>
                </a:cubicBezTo>
                <a:cubicBezTo>
                  <a:pt x="2421907" y="3876244"/>
                  <a:pt x="2304338" y="3942983"/>
                  <a:pt x="2182314" y="4000745"/>
                </a:cubicBezTo>
                <a:cubicBezTo>
                  <a:pt x="2082149" y="4048845"/>
                  <a:pt x="2000496" y="4078431"/>
                  <a:pt x="1946446" y="4098927"/>
                </a:cubicBezTo>
                <a:lnTo>
                  <a:pt x="1883471" y="4120250"/>
                </a:lnTo>
                <a:cubicBezTo>
                  <a:pt x="1869256" y="4124712"/>
                  <a:pt x="1861984" y="4126861"/>
                  <a:pt x="1861984" y="412686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1737411" y="3885684"/>
            <a:ext cx="2557518" cy="2779142"/>
          </a:xfrm>
          <a:custGeom>
            <a:avLst/>
            <a:gdLst/>
            <a:ahLst/>
            <a:cxnLst/>
            <a:rect l="l" t="t" r="r" b="b"/>
            <a:pathLst>
              <a:path w="2496575" h="2706849" extrusionOk="0">
                <a:moveTo>
                  <a:pt x="0" y="393957"/>
                </a:moveTo>
                <a:lnTo>
                  <a:pt x="14050" y="401064"/>
                </a:lnTo>
                <a:cubicBezTo>
                  <a:pt x="23140" y="405858"/>
                  <a:pt x="36694" y="413130"/>
                  <a:pt x="55041" y="421560"/>
                </a:cubicBezTo>
                <a:cubicBezTo>
                  <a:pt x="64132" y="426023"/>
                  <a:pt x="74380" y="430651"/>
                  <a:pt x="85950" y="435279"/>
                </a:cubicBezTo>
                <a:cubicBezTo>
                  <a:pt x="97521" y="439908"/>
                  <a:pt x="110248" y="444866"/>
                  <a:pt x="124132" y="449660"/>
                </a:cubicBezTo>
                <a:cubicBezTo>
                  <a:pt x="156225" y="460874"/>
                  <a:pt x="189502" y="468362"/>
                  <a:pt x="223306" y="471974"/>
                </a:cubicBezTo>
                <a:cubicBezTo>
                  <a:pt x="265502" y="476329"/>
                  <a:pt x="308129" y="473591"/>
                  <a:pt x="349422" y="463875"/>
                </a:cubicBezTo>
                <a:cubicBezTo>
                  <a:pt x="398533" y="451930"/>
                  <a:pt x="445641" y="432887"/>
                  <a:pt x="489256" y="407346"/>
                </a:cubicBezTo>
                <a:cubicBezTo>
                  <a:pt x="583802" y="353461"/>
                  <a:pt x="681983" y="276932"/>
                  <a:pt x="793554" y="197263"/>
                </a:cubicBezTo>
                <a:cubicBezTo>
                  <a:pt x="851553" y="154744"/>
                  <a:pt x="912291" y="116092"/>
                  <a:pt x="975372" y="81560"/>
                </a:cubicBezTo>
                <a:cubicBezTo>
                  <a:pt x="1043694" y="43410"/>
                  <a:pt x="1118329" y="17878"/>
                  <a:pt x="1195703" y="6188"/>
                </a:cubicBezTo>
                <a:cubicBezTo>
                  <a:pt x="1236554" y="-2"/>
                  <a:pt x="1277974" y="-1555"/>
                  <a:pt x="1319174" y="1560"/>
                </a:cubicBezTo>
                <a:cubicBezTo>
                  <a:pt x="1361849" y="3992"/>
                  <a:pt x="1403943" y="12623"/>
                  <a:pt x="1444132" y="27180"/>
                </a:cubicBezTo>
                <a:cubicBezTo>
                  <a:pt x="1485848" y="41788"/>
                  <a:pt x="1524390" y="64228"/>
                  <a:pt x="1557686" y="93295"/>
                </a:cubicBezTo>
                <a:cubicBezTo>
                  <a:pt x="1590995" y="124438"/>
                  <a:pt x="1616577" y="162924"/>
                  <a:pt x="1632397" y="205692"/>
                </a:cubicBezTo>
                <a:cubicBezTo>
                  <a:pt x="1647692" y="249662"/>
                  <a:pt x="1653933" y="296272"/>
                  <a:pt x="1650744" y="342717"/>
                </a:cubicBezTo>
                <a:cubicBezTo>
                  <a:pt x="1647644" y="389952"/>
                  <a:pt x="1639499" y="436720"/>
                  <a:pt x="1626446" y="482221"/>
                </a:cubicBezTo>
                <a:cubicBezTo>
                  <a:pt x="1614050" y="528172"/>
                  <a:pt x="1598182" y="573627"/>
                  <a:pt x="1582645" y="619577"/>
                </a:cubicBezTo>
                <a:lnTo>
                  <a:pt x="1535537" y="758420"/>
                </a:lnTo>
                <a:cubicBezTo>
                  <a:pt x="1504132" y="851974"/>
                  <a:pt x="1470744" y="947015"/>
                  <a:pt x="1439504" y="1043544"/>
                </a:cubicBezTo>
                <a:cubicBezTo>
                  <a:pt x="1425289" y="1091808"/>
                  <a:pt x="1415207" y="1143709"/>
                  <a:pt x="1428926" y="1192304"/>
                </a:cubicBezTo>
                <a:cubicBezTo>
                  <a:pt x="1444194" y="1241524"/>
                  <a:pt x="1480078" y="1281690"/>
                  <a:pt x="1527273" y="1302387"/>
                </a:cubicBezTo>
                <a:cubicBezTo>
                  <a:pt x="1574023" y="1324231"/>
                  <a:pt x="1625960" y="1332535"/>
                  <a:pt x="1677190" y="1326354"/>
                </a:cubicBezTo>
                <a:cubicBezTo>
                  <a:pt x="1727609" y="1318959"/>
                  <a:pt x="1776603" y="1303909"/>
                  <a:pt x="1822479" y="1281726"/>
                </a:cubicBezTo>
                <a:cubicBezTo>
                  <a:pt x="1914546" y="1239412"/>
                  <a:pt x="1999339" y="1182552"/>
                  <a:pt x="2095703" y="1154618"/>
                </a:cubicBezTo>
                <a:cubicBezTo>
                  <a:pt x="2143106" y="1139693"/>
                  <a:pt x="2193185" y="1135238"/>
                  <a:pt x="2242480" y="1141560"/>
                </a:cubicBezTo>
                <a:cubicBezTo>
                  <a:pt x="2290919" y="1149132"/>
                  <a:pt x="2336299" y="1170020"/>
                  <a:pt x="2373554" y="1201891"/>
                </a:cubicBezTo>
                <a:cubicBezTo>
                  <a:pt x="2409343" y="1233507"/>
                  <a:pt x="2438066" y="1272312"/>
                  <a:pt x="2457852" y="1315775"/>
                </a:cubicBezTo>
                <a:cubicBezTo>
                  <a:pt x="2477321" y="1357912"/>
                  <a:pt x="2489665" y="1402987"/>
                  <a:pt x="2494381" y="1449164"/>
                </a:cubicBezTo>
                <a:cubicBezTo>
                  <a:pt x="2499100" y="1494231"/>
                  <a:pt x="2496195" y="1539772"/>
                  <a:pt x="2485786" y="1583874"/>
                </a:cubicBezTo>
                <a:cubicBezTo>
                  <a:pt x="2475352" y="1626558"/>
                  <a:pt x="2459987" y="1667883"/>
                  <a:pt x="2440001" y="1707015"/>
                </a:cubicBezTo>
                <a:cubicBezTo>
                  <a:pt x="2400689" y="1781031"/>
                  <a:pt x="2351292" y="1849230"/>
                  <a:pt x="2293224" y="1909660"/>
                </a:cubicBezTo>
                <a:cubicBezTo>
                  <a:pt x="2238182" y="1969164"/>
                  <a:pt x="2180496" y="2021726"/>
                  <a:pt x="2125124" y="2072139"/>
                </a:cubicBezTo>
                <a:cubicBezTo>
                  <a:pt x="2069752" y="2122552"/>
                  <a:pt x="2014711" y="2168998"/>
                  <a:pt x="1961818" y="2212800"/>
                </a:cubicBezTo>
                <a:cubicBezTo>
                  <a:pt x="1794578" y="2350484"/>
                  <a:pt x="1617830" y="2476196"/>
                  <a:pt x="1432893" y="2588998"/>
                </a:cubicBezTo>
                <a:cubicBezTo>
                  <a:pt x="1301653" y="2668503"/>
                  <a:pt x="1225785" y="2706850"/>
                  <a:pt x="1225785" y="2706850"/>
                </a:cubicBezTo>
                <a:cubicBezTo>
                  <a:pt x="1225785" y="2706850"/>
                  <a:pt x="1230248" y="2704040"/>
                  <a:pt x="1239339" y="2698916"/>
                </a:cubicBezTo>
                <a:lnTo>
                  <a:pt x="1279174" y="2676271"/>
                </a:lnTo>
                <a:cubicBezTo>
                  <a:pt x="1314215" y="2656106"/>
                  <a:pt x="1365785" y="2626684"/>
                  <a:pt x="1431075" y="2586023"/>
                </a:cubicBezTo>
                <a:cubicBezTo>
                  <a:pt x="1615426" y="2472283"/>
                  <a:pt x="1791763" y="2346037"/>
                  <a:pt x="1958843" y="2208172"/>
                </a:cubicBezTo>
                <a:cubicBezTo>
                  <a:pt x="2011405" y="2164205"/>
                  <a:pt x="2066116" y="2117594"/>
                  <a:pt x="2121488" y="2067180"/>
                </a:cubicBezTo>
                <a:cubicBezTo>
                  <a:pt x="2176860" y="2016767"/>
                  <a:pt x="2234215" y="1964040"/>
                  <a:pt x="2288761" y="1904866"/>
                </a:cubicBezTo>
                <a:cubicBezTo>
                  <a:pt x="2346293" y="1844821"/>
                  <a:pt x="2395191" y="1777064"/>
                  <a:pt x="2434050" y="1703544"/>
                </a:cubicBezTo>
                <a:cubicBezTo>
                  <a:pt x="2476176" y="1626039"/>
                  <a:pt x="2494679" y="1537892"/>
                  <a:pt x="2487273" y="1449990"/>
                </a:cubicBezTo>
                <a:cubicBezTo>
                  <a:pt x="2479313" y="1357672"/>
                  <a:pt x="2437236" y="1271634"/>
                  <a:pt x="2369256" y="1208668"/>
                </a:cubicBezTo>
                <a:cubicBezTo>
                  <a:pt x="2333217" y="1177752"/>
                  <a:pt x="2289245" y="1157541"/>
                  <a:pt x="2242314" y="1150321"/>
                </a:cubicBezTo>
                <a:cubicBezTo>
                  <a:pt x="2194175" y="1144221"/>
                  <a:pt x="2145286" y="1148619"/>
                  <a:pt x="2099009" y="1163213"/>
                </a:cubicBezTo>
                <a:cubicBezTo>
                  <a:pt x="2004298" y="1190321"/>
                  <a:pt x="1920000" y="1247180"/>
                  <a:pt x="1827108" y="1289990"/>
                </a:cubicBezTo>
                <a:cubicBezTo>
                  <a:pt x="1780181" y="1312740"/>
                  <a:pt x="1729989" y="1328020"/>
                  <a:pt x="1678347" y="1335279"/>
                </a:cubicBezTo>
                <a:cubicBezTo>
                  <a:pt x="1625542" y="1341725"/>
                  <a:pt x="1571988" y="1333191"/>
                  <a:pt x="1523802" y="1310651"/>
                </a:cubicBezTo>
                <a:cubicBezTo>
                  <a:pt x="1499613" y="1299322"/>
                  <a:pt x="1477794" y="1283505"/>
                  <a:pt x="1459504" y="1264040"/>
                </a:cubicBezTo>
                <a:cubicBezTo>
                  <a:pt x="1441433" y="1244380"/>
                  <a:pt x="1428191" y="1220781"/>
                  <a:pt x="1420826" y="1195114"/>
                </a:cubicBezTo>
                <a:cubicBezTo>
                  <a:pt x="1406446" y="1143379"/>
                  <a:pt x="1417025" y="1089825"/>
                  <a:pt x="1431405" y="1041229"/>
                </a:cubicBezTo>
                <a:cubicBezTo>
                  <a:pt x="1462810" y="943874"/>
                  <a:pt x="1496198" y="849329"/>
                  <a:pt x="1527769" y="755775"/>
                </a:cubicBezTo>
                <a:cubicBezTo>
                  <a:pt x="1543637" y="708943"/>
                  <a:pt x="1559394" y="662607"/>
                  <a:pt x="1575041" y="616767"/>
                </a:cubicBezTo>
                <a:cubicBezTo>
                  <a:pt x="1590579" y="570982"/>
                  <a:pt x="1606281" y="525692"/>
                  <a:pt x="1618678" y="480073"/>
                </a:cubicBezTo>
                <a:cubicBezTo>
                  <a:pt x="1631539" y="435153"/>
                  <a:pt x="1639628" y="389003"/>
                  <a:pt x="1642810" y="342387"/>
                </a:cubicBezTo>
                <a:cubicBezTo>
                  <a:pt x="1645994" y="296969"/>
                  <a:pt x="1639978" y="251376"/>
                  <a:pt x="1625124" y="208338"/>
                </a:cubicBezTo>
                <a:cubicBezTo>
                  <a:pt x="1609761" y="166772"/>
                  <a:pt x="1584915" y="129363"/>
                  <a:pt x="1552562" y="99082"/>
                </a:cubicBezTo>
                <a:cubicBezTo>
                  <a:pt x="1520083" y="70580"/>
                  <a:pt x="1482431" y="48584"/>
                  <a:pt x="1441653" y="34288"/>
                </a:cubicBezTo>
                <a:cubicBezTo>
                  <a:pt x="1402161" y="19916"/>
                  <a:pt x="1360794" y="11342"/>
                  <a:pt x="1318843" y="8833"/>
                </a:cubicBezTo>
                <a:cubicBezTo>
                  <a:pt x="1278147" y="5775"/>
                  <a:pt x="1237239" y="7216"/>
                  <a:pt x="1196859" y="13131"/>
                </a:cubicBezTo>
                <a:cubicBezTo>
                  <a:pt x="1120108" y="24730"/>
                  <a:pt x="1046082" y="50096"/>
                  <a:pt x="978347" y="88007"/>
                </a:cubicBezTo>
                <a:cubicBezTo>
                  <a:pt x="915277" y="122008"/>
                  <a:pt x="854537" y="160164"/>
                  <a:pt x="796529" y="202222"/>
                </a:cubicBezTo>
                <a:cubicBezTo>
                  <a:pt x="684793" y="281560"/>
                  <a:pt x="586281" y="357759"/>
                  <a:pt x="490909" y="411478"/>
                </a:cubicBezTo>
                <a:cubicBezTo>
                  <a:pt x="446825" y="437021"/>
                  <a:pt x="399281" y="456061"/>
                  <a:pt x="349752" y="468007"/>
                </a:cubicBezTo>
                <a:cubicBezTo>
                  <a:pt x="307912" y="477469"/>
                  <a:pt x="264793" y="479927"/>
                  <a:pt x="222149" y="475280"/>
                </a:cubicBezTo>
                <a:cubicBezTo>
                  <a:pt x="188324" y="471332"/>
                  <a:pt x="155054" y="463569"/>
                  <a:pt x="122975" y="452139"/>
                </a:cubicBezTo>
                <a:cubicBezTo>
                  <a:pt x="108926" y="447180"/>
                  <a:pt x="96198" y="442387"/>
                  <a:pt x="84793" y="437263"/>
                </a:cubicBezTo>
                <a:cubicBezTo>
                  <a:pt x="73388" y="432139"/>
                  <a:pt x="62975" y="427841"/>
                  <a:pt x="54050" y="423213"/>
                </a:cubicBezTo>
                <a:cubicBezTo>
                  <a:pt x="35702" y="414453"/>
                  <a:pt x="22314" y="406684"/>
                  <a:pt x="13223" y="401891"/>
                </a:cubicBezTo>
                <a:cubicBezTo>
                  <a:pt x="4132" y="397097"/>
                  <a:pt x="0" y="393957"/>
                  <a:pt x="0" y="39395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1737919" y="2840716"/>
            <a:ext cx="3012938" cy="3818170"/>
          </a:xfrm>
          <a:custGeom>
            <a:avLst/>
            <a:gdLst/>
            <a:ahLst/>
            <a:cxnLst/>
            <a:rect l="l" t="t" r="r" b="b"/>
            <a:pathLst>
              <a:path w="2941142" h="3718849" extrusionOk="0">
                <a:moveTo>
                  <a:pt x="1365620" y="3718850"/>
                </a:moveTo>
                <a:cubicBezTo>
                  <a:pt x="1365620" y="3718850"/>
                  <a:pt x="1371570" y="3715875"/>
                  <a:pt x="1383306" y="3710585"/>
                </a:cubicBezTo>
                <a:lnTo>
                  <a:pt x="1435537" y="3687114"/>
                </a:lnTo>
                <a:cubicBezTo>
                  <a:pt x="1481157" y="3666288"/>
                  <a:pt x="1548430" y="3635048"/>
                  <a:pt x="1633884" y="3592238"/>
                </a:cubicBezTo>
                <a:cubicBezTo>
                  <a:pt x="1874876" y="3471250"/>
                  <a:pt x="2106193" y="3331885"/>
                  <a:pt x="2325785" y="3175379"/>
                </a:cubicBezTo>
                <a:cubicBezTo>
                  <a:pt x="2395041" y="3125792"/>
                  <a:pt x="2466942" y="3072403"/>
                  <a:pt x="2540661" y="3014387"/>
                </a:cubicBezTo>
                <a:cubicBezTo>
                  <a:pt x="2617391" y="2955457"/>
                  <a:pt x="2690473" y="2891925"/>
                  <a:pt x="2759504" y="2824139"/>
                </a:cubicBezTo>
                <a:cubicBezTo>
                  <a:pt x="2795155" y="2787935"/>
                  <a:pt x="2827206" y="2748355"/>
                  <a:pt x="2855207" y="2705957"/>
                </a:cubicBezTo>
                <a:cubicBezTo>
                  <a:pt x="2884004" y="2662220"/>
                  <a:pt x="2905808" y="2614261"/>
                  <a:pt x="2919835" y="2563808"/>
                </a:cubicBezTo>
                <a:cubicBezTo>
                  <a:pt x="2933224" y="2511544"/>
                  <a:pt x="2937475" y="2457356"/>
                  <a:pt x="2932397" y="2403643"/>
                </a:cubicBezTo>
                <a:cubicBezTo>
                  <a:pt x="2926707" y="2348520"/>
                  <a:pt x="2913585" y="2294421"/>
                  <a:pt x="2893389" y="2242816"/>
                </a:cubicBezTo>
                <a:cubicBezTo>
                  <a:pt x="2849697" y="2136024"/>
                  <a:pt x="2789271" y="2036875"/>
                  <a:pt x="2714381" y="1949097"/>
                </a:cubicBezTo>
                <a:cubicBezTo>
                  <a:pt x="2639339" y="1858188"/>
                  <a:pt x="2554381" y="1772073"/>
                  <a:pt x="2475537" y="1677527"/>
                </a:cubicBezTo>
                <a:cubicBezTo>
                  <a:pt x="2396694" y="1582982"/>
                  <a:pt x="2323306" y="1479180"/>
                  <a:pt x="2282149" y="1357197"/>
                </a:cubicBezTo>
                <a:cubicBezTo>
                  <a:pt x="2243057" y="1233331"/>
                  <a:pt x="2234048" y="1101932"/>
                  <a:pt x="2255868" y="973891"/>
                </a:cubicBezTo>
                <a:cubicBezTo>
                  <a:pt x="2277402" y="846533"/>
                  <a:pt x="2314484" y="722298"/>
                  <a:pt x="2366281" y="603973"/>
                </a:cubicBezTo>
                <a:cubicBezTo>
                  <a:pt x="2390579" y="545296"/>
                  <a:pt x="2417521" y="488271"/>
                  <a:pt x="2444628" y="431907"/>
                </a:cubicBezTo>
                <a:cubicBezTo>
                  <a:pt x="2473286" y="377316"/>
                  <a:pt x="2493673" y="318771"/>
                  <a:pt x="2505124" y="258188"/>
                </a:cubicBezTo>
                <a:cubicBezTo>
                  <a:pt x="2515243" y="198511"/>
                  <a:pt x="2503507" y="137185"/>
                  <a:pt x="2472066" y="85461"/>
                </a:cubicBezTo>
                <a:cubicBezTo>
                  <a:pt x="2455900" y="60906"/>
                  <a:pt x="2433476" y="41107"/>
                  <a:pt x="2407108" y="28106"/>
                </a:cubicBezTo>
                <a:cubicBezTo>
                  <a:pt x="2380739" y="15467"/>
                  <a:pt x="2351886" y="8860"/>
                  <a:pt x="2322645" y="8767"/>
                </a:cubicBezTo>
                <a:cubicBezTo>
                  <a:pt x="2293631" y="8501"/>
                  <a:pt x="2264767" y="12968"/>
                  <a:pt x="2237191" y="21990"/>
                </a:cubicBezTo>
                <a:cubicBezTo>
                  <a:pt x="2209971" y="31278"/>
                  <a:pt x="2183949" y="43762"/>
                  <a:pt x="2159670" y="59180"/>
                </a:cubicBezTo>
                <a:cubicBezTo>
                  <a:pt x="2112649" y="90965"/>
                  <a:pt x="2068413" y="126685"/>
                  <a:pt x="2027439" y="165957"/>
                </a:cubicBezTo>
                <a:cubicBezTo>
                  <a:pt x="1859504" y="316866"/>
                  <a:pt x="1699174" y="460337"/>
                  <a:pt x="1536364" y="579180"/>
                </a:cubicBezTo>
                <a:cubicBezTo>
                  <a:pt x="1373554" y="698023"/>
                  <a:pt x="1208264" y="789759"/>
                  <a:pt x="1046446" y="847445"/>
                </a:cubicBezTo>
                <a:cubicBezTo>
                  <a:pt x="901290" y="899913"/>
                  <a:pt x="747892" y="925890"/>
                  <a:pt x="593554" y="924139"/>
                </a:cubicBezTo>
                <a:cubicBezTo>
                  <a:pt x="477338" y="922279"/>
                  <a:pt x="362252" y="900994"/>
                  <a:pt x="253058" y="861164"/>
                </a:cubicBezTo>
                <a:cubicBezTo>
                  <a:pt x="184354" y="835080"/>
                  <a:pt x="119300" y="800247"/>
                  <a:pt x="59504" y="757528"/>
                </a:cubicBezTo>
                <a:cubicBezTo>
                  <a:pt x="19835" y="726453"/>
                  <a:pt x="0" y="709098"/>
                  <a:pt x="0" y="709098"/>
                </a:cubicBezTo>
                <a:lnTo>
                  <a:pt x="15372" y="720998"/>
                </a:lnTo>
                <a:cubicBezTo>
                  <a:pt x="25620" y="728767"/>
                  <a:pt x="40330" y="741164"/>
                  <a:pt x="60496" y="756205"/>
                </a:cubicBezTo>
                <a:cubicBezTo>
                  <a:pt x="120241" y="797952"/>
                  <a:pt x="184919" y="832151"/>
                  <a:pt x="253058" y="858023"/>
                </a:cubicBezTo>
                <a:cubicBezTo>
                  <a:pt x="362258" y="897159"/>
                  <a:pt x="477229" y="917773"/>
                  <a:pt x="593223" y="919015"/>
                </a:cubicBezTo>
                <a:cubicBezTo>
                  <a:pt x="746956" y="920211"/>
                  <a:pt x="899663" y="893902"/>
                  <a:pt x="1044132" y="841329"/>
                </a:cubicBezTo>
                <a:cubicBezTo>
                  <a:pt x="1204628" y="783808"/>
                  <a:pt x="1369091" y="691246"/>
                  <a:pt x="1530744" y="572734"/>
                </a:cubicBezTo>
                <a:cubicBezTo>
                  <a:pt x="1692397" y="454222"/>
                  <a:pt x="1852893" y="311246"/>
                  <a:pt x="2020661" y="159511"/>
                </a:cubicBezTo>
                <a:cubicBezTo>
                  <a:pt x="2062142" y="119894"/>
                  <a:pt x="2106933" y="83895"/>
                  <a:pt x="2154546" y="51908"/>
                </a:cubicBezTo>
                <a:cubicBezTo>
                  <a:pt x="2179376" y="36064"/>
                  <a:pt x="2206011" y="23246"/>
                  <a:pt x="2233885" y="13726"/>
                </a:cubicBezTo>
                <a:cubicBezTo>
                  <a:pt x="2262319" y="4432"/>
                  <a:pt x="2292070" y="-201"/>
                  <a:pt x="2321984" y="7"/>
                </a:cubicBezTo>
                <a:cubicBezTo>
                  <a:pt x="2352432" y="92"/>
                  <a:pt x="2382475" y="6982"/>
                  <a:pt x="2409918" y="20172"/>
                </a:cubicBezTo>
                <a:cubicBezTo>
                  <a:pt x="2437662" y="33811"/>
                  <a:pt x="2461236" y="54646"/>
                  <a:pt x="2478182" y="80503"/>
                </a:cubicBezTo>
                <a:cubicBezTo>
                  <a:pt x="2510435" y="134048"/>
                  <a:pt x="2522180" y="197471"/>
                  <a:pt x="2511240" y="259015"/>
                </a:cubicBezTo>
                <a:cubicBezTo>
                  <a:pt x="2500148" y="320497"/>
                  <a:pt x="2479983" y="379989"/>
                  <a:pt x="2451406" y="435544"/>
                </a:cubicBezTo>
                <a:cubicBezTo>
                  <a:pt x="2424298" y="491907"/>
                  <a:pt x="2397356" y="548767"/>
                  <a:pt x="2373058" y="607279"/>
                </a:cubicBezTo>
                <a:cubicBezTo>
                  <a:pt x="2321716" y="725029"/>
                  <a:pt x="2284862" y="848578"/>
                  <a:pt x="2263306" y="975213"/>
                </a:cubicBezTo>
                <a:cubicBezTo>
                  <a:pt x="2241859" y="1101934"/>
                  <a:pt x="2250752" y="1231933"/>
                  <a:pt x="2289257" y="1354552"/>
                </a:cubicBezTo>
                <a:cubicBezTo>
                  <a:pt x="2329917" y="1474552"/>
                  <a:pt x="2402810" y="1578354"/>
                  <a:pt x="2480992" y="1672073"/>
                </a:cubicBezTo>
                <a:cubicBezTo>
                  <a:pt x="2559174" y="1765792"/>
                  <a:pt x="2644298" y="1852403"/>
                  <a:pt x="2719835" y="1943808"/>
                </a:cubicBezTo>
                <a:cubicBezTo>
                  <a:pt x="2795119" y="2032402"/>
                  <a:pt x="2855875" y="2132377"/>
                  <a:pt x="2899835" y="2240007"/>
                </a:cubicBezTo>
                <a:cubicBezTo>
                  <a:pt x="2920283" y="2292285"/>
                  <a:pt x="2933463" y="2347121"/>
                  <a:pt x="2939009" y="2402982"/>
                </a:cubicBezTo>
                <a:cubicBezTo>
                  <a:pt x="2944204" y="2457524"/>
                  <a:pt x="2939897" y="2512555"/>
                  <a:pt x="2926281" y="2565626"/>
                </a:cubicBezTo>
                <a:cubicBezTo>
                  <a:pt x="2911892" y="2616875"/>
                  <a:pt x="2889584" y="2665561"/>
                  <a:pt x="2860166" y="2709924"/>
                </a:cubicBezTo>
                <a:cubicBezTo>
                  <a:pt x="2831755" y="2752648"/>
                  <a:pt x="2799321" y="2792554"/>
                  <a:pt x="2763306" y="2829097"/>
                </a:cubicBezTo>
                <a:cubicBezTo>
                  <a:pt x="2693958" y="2896968"/>
                  <a:pt x="2620544" y="2960557"/>
                  <a:pt x="2543472" y="3019510"/>
                </a:cubicBezTo>
                <a:cubicBezTo>
                  <a:pt x="2470248" y="3077528"/>
                  <a:pt x="2398182" y="3130585"/>
                  <a:pt x="2328595" y="3180338"/>
                </a:cubicBezTo>
                <a:cubicBezTo>
                  <a:pt x="2108389" y="3336561"/>
                  <a:pt x="1876273" y="3475278"/>
                  <a:pt x="1634380" y="3595214"/>
                </a:cubicBezTo>
                <a:cubicBezTo>
                  <a:pt x="1548760" y="3637527"/>
                  <a:pt x="1481157" y="3668271"/>
                  <a:pt x="1436033" y="3688602"/>
                </a:cubicBezTo>
                <a:lnTo>
                  <a:pt x="1383471" y="3711247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1747909" y="4041690"/>
            <a:ext cx="1614930" cy="2634846"/>
          </a:xfrm>
          <a:custGeom>
            <a:avLst/>
            <a:gdLst/>
            <a:ahLst/>
            <a:cxnLst/>
            <a:rect l="l" t="t" r="r" b="b"/>
            <a:pathLst>
              <a:path w="1576448" h="2566306" extrusionOk="0">
                <a:moveTo>
                  <a:pt x="0" y="731100"/>
                </a:moveTo>
                <a:lnTo>
                  <a:pt x="9752" y="724158"/>
                </a:lnTo>
                <a:cubicBezTo>
                  <a:pt x="16364" y="719364"/>
                  <a:pt x="26281" y="712753"/>
                  <a:pt x="38512" y="704158"/>
                </a:cubicBezTo>
                <a:cubicBezTo>
                  <a:pt x="63636" y="686637"/>
                  <a:pt x="100496" y="660191"/>
                  <a:pt x="147107" y="624819"/>
                </a:cubicBezTo>
                <a:cubicBezTo>
                  <a:pt x="193719" y="589447"/>
                  <a:pt x="248926" y="544323"/>
                  <a:pt x="312397" y="490604"/>
                </a:cubicBezTo>
                <a:cubicBezTo>
                  <a:pt x="375868" y="436885"/>
                  <a:pt x="446942" y="374902"/>
                  <a:pt x="529422" y="310604"/>
                </a:cubicBezTo>
                <a:cubicBezTo>
                  <a:pt x="619323" y="240433"/>
                  <a:pt x="713138" y="175425"/>
                  <a:pt x="810413" y="115894"/>
                </a:cubicBezTo>
                <a:cubicBezTo>
                  <a:pt x="864364" y="81913"/>
                  <a:pt x="921627" y="53503"/>
                  <a:pt x="981322" y="31100"/>
                </a:cubicBezTo>
                <a:cubicBezTo>
                  <a:pt x="1044964" y="7126"/>
                  <a:pt x="1112939" y="-3180"/>
                  <a:pt x="1180827" y="852"/>
                </a:cubicBezTo>
                <a:cubicBezTo>
                  <a:pt x="1216120" y="3157"/>
                  <a:pt x="1250933" y="10275"/>
                  <a:pt x="1284298" y="22009"/>
                </a:cubicBezTo>
                <a:cubicBezTo>
                  <a:pt x="1318494" y="34372"/>
                  <a:pt x="1350185" y="52793"/>
                  <a:pt x="1377851" y="76390"/>
                </a:cubicBezTo>
                <a:cubicBezTo>
                  <a:pt x="1433785" y="126923"/>
                  <a:pt x="1470518" y="195249"/>
                  <a:pt x="1481818" y="269778"/>
                </a:cubicBezTo>
                <a:cubicBezTo>
                  <a:pt x="1494282" y="346020"/>
                  <a:pt x="1491246" y="423992"/>
                  <a:pt x="1472893" y="499034"/>
                </a:cubicBezTo>
                <a:cubicBezTo>
                  <a:pt x="1453816" y="575730"/>
                  <a:pt x="1426955" y="650277"/>
                  <a:pt x="1392727" y="721514"/>
                </a:cubicBezTo>
                <a:cubicBezTo>
                  <a:pt x="1325124" y="866307"/>
                  <a:pt x="1241984" y="998538"/>
                  <a:pt x="1183306" y="1136720"/>
                </a:cubicBezTo>
                <a:cubicBezTo>
                  <a:pt x="1153797" y="1204002"/>
                  <a:pt x="1131630" y="1274271"/>
                  <a:pt x="1117190" y="1346306"/>
                </a:cubicBezTo>
                <a:cubicBezTo>
                  <a:pt x="1110423" y="1381213"/>
                  <a:pt x="1106224" y="1416570"/>
                  <a:pt x="1104628" y="1452091"/>
                </a:cubicBezTo>
                <a:cubicBezTo>
                  <a:pt x="1103411" y="1486807"/>
                  <a:pt x="1105459" y="1521561"/>
                  <a:pt x="1110744" y="1555893"/>
                </a:cubicBezTo>
                <a:cubicBezTo>
                  <a:pt x="1115607" y="1589424"/>
                  <a:pt x="1123858" y="1622375"/>
                  <a:pt x="1135372" y="1654240"/>
                </a:cubicBezTo>
                <a:cubicBezTo>
                  <a:pt x="1146102" y="1685373"/>
                  <a:pt x="1160296" y="1715202"/>
                  <a:pt x="1177686" y="1743166"/>
                </a:cubicBezTo>
                <a:cubicBezTo>
                  <a:pt x="1209870" y="1797286"/>
                  <a:pt x="1255398" y="1842244"/>
                  <a:pt x="1309918" y="1873744"/>
                </a:cubicBezTo>
                <a:cubicBezTo>
                  <a:pt x="1362975" y="1903827"/>
                  <a:pt x="1421818" y="1917877"/>
                  <a:pt x="1471901" y="1946803"/>
                </a:cubicBezTo>
                <a:cubicBezTo>
                  <a:pt x="1496844" y="1960459"/>
                  <a:pt x="1518726" y="1979078"/>
                  <a:pt x="1536199" y="2001513"/>
                </a:cubicBezTo>
                <a:cubicBezTo>
                  <a:pt x="1552670" y="2023257"/>
                  <a:pt x="1564281" y="2048284"/>
                  <a:pt x="1570248" y="2074902"/>
                </a:cubicBezTo>
                <a:cubicBezTo>
                  <a:pt x="1581027" y="2124409"/>
                  <a:pt x="1577705" y="2175947"/>
                  <a:pt x="1560661" y="2223662"/>
                </a:cubicBezTo>
                <a:cubicBezTo>
                  <a:pt x="1546515" y="2266296"/>
                  <a:pt x="1522568" y="2305018"/>
                  <a:pt x="1490744" y="2336720"/>
                </a:cubicBezTo>
                <a:cubicBezTo>
                  <a:pt x="1463514" y="2364101"/>
                  <a:pt x="1434467" y="2389614"/>
                  <a:pt x="1403802" y="2413083"/>
                </a:cubicBezTo>
                <a:cubicBezTo>
                  <a:pt x="1375703" y="2435067"/>
                  <a:pt x="1349256" y="2453910"/>
                  <a:pt x="1325124" y="2470439"/>
                </a:cubicBezTo>
                <a:cubicBezTo>
                  <a:pt x="1275448" y="2505009"/>
                  <a:pt x="1224031" y="2537008"/>
                  <a:pt x="1171074" y="2566306"/>
                </a:cubicBezTo>
                <a:cubicBezTo>
                  <a:pt x="1171075" y="2566307"/>
                  <a:pt x="1174380" y="2563993"/>
                  <a:pt x="1181157" y="2559860"/>
                </a:cubicBezTo>
                <a:lnTo>
                  <a:pt x="1210909" y="2541679"/>
                </a:lnTo>
                <a:cubicBezTo>
                  <a:pt x="1237025" y="2525150"/>
                  <a:pt x="1275372" y="2501017"/>
                  <a:pt x="1323141" y="2467629"/>
                </a:cubicBezTo>
                <a:cubicBezTo>
                  <a:pt x="1347108" y="2451100"/>
                  <a:pt x="1372727" y="2431927"/>
                  <a:pt x="1401322" y="2409943"/>
                </a:cubicBezTo>
                <a:cubicBezTo>
                  <a:pt x="1431653" y="2386326"/>
                  <a:pt x="1460367" y="2360704"/>
                  <a:pt x="1487273" y="2333248"/>
                </a:cubicBezTo>
                <a:cubicBezTo>
                  <a:pt x="1518488" y="2302075"/>
                  <a:pt x="1541880" y="2263956"/>
                  <a:pt x="1555537" y="2222009"/>
                </a:cubicBezTo>
                <a:cubicBezTo>
                  <a:pt x="1571838" y="2175325"/>
                  <a:pt x="1574926" y="2125047"/>
                  <a:pt x="1564463" y="2076719"/>
                </a:cubicBezTo>
                <a:cubicBezTo>
                  <a:pt x="1558457" y="2051054"/>
                  <a:pt x="1547201" y="2026911"/>
                  <a:pt x="1531405" y="2005810"/>
                </a:cubicBezTo>
                <a:cubicBezTo>
                  <a:pt x="1514244" y="1984237"/>
                  <a:pt x="1492945" y="1966311"/>
                  <a:pt x="1468760" y="1953083"/>
                </a:cubicBezTo>
                <a:cubicBezTo>
                  <a:pt x="1419174" y="1924984"/>
                  <a:pt x="1360992" y="1910935"/>
                  <a:pt x="1306612" y="1880521"/>
                </a:cubicBezTo>
                <a:cubicBezTo>
                  <a:pt x="1250843" y="1848678"/>
                  <a:pt x="1204088" y="1803175"/>
                  <a:pt x="1170744" y="1748290"/>
                </a:cubicBezTo>
                <a:cubicBezTo>
                  <a:pt x="1153079" y="1719832"/>
                  <a:pt x="1138611" y="1689511"/>
                  <a:pt x="1127603" y="1657877"/>
                </a:cubicBezTo>
                <a:cubicBezTo>
                  <a:pt x="1115885" y="1625746"/>
                  <a:pt x="1107413" y="1592522"/>
                  <a:pt x="1102314" y="1558703"/>
                </a:cubicBezTo>
                <a:cubicBezTo>
                  <a:pt x="1096974" y="1523876"/>
                  <a:pt x="1094871" y="1488629"/>
                  <a:pt x="1096033" y="1453414"/>
                </a:cubicBezTo>
                <a:cubicBezTo>
                  <a:pt x="1097616" y="1417509"/>
                  <a:pt x="1101814" y="1381766"/>
                  <a:pt x="1108595" y="1346472"/>
                </a:cubicBezTo>
                <a:cubicBezTo>
                  <a:pt x="1123281" y="1273792"/>
                  <a:pt x="1145781" y="1202911"/>
                  <a:pt x="1175702" y="1135067"/>
                </a:cubicBezTo>
                <a:cubicBezTo>
                  <a:pt x="1234546" y="996059"/>
                  <a:pt x="1317851" y="863662"/>
                  <a:pt x="1385124" y="719530"/>
                </a:cubicBezTo>
                <a:cubicBezTo>
                  <a:pt x="1419133" y="648827"/>
                  <a:pt x="1445828" y="574834"/>
                  <a:pt x="1464794" y="498704"/>
                </a:cubicBezTo>
                <a:cubicBezTo>
                  <a:pt x="1482809" y="424792"/>
                  <a:pt x="1485844" y="348021"/>
                  <a:pt x="1473719" y="272918"/>
                </a:cubicBezTo>
                <a:cubicBezTo>
                  <a:pt x="1462792" y="200294"/>
                  <a:pt x="1427117" y="133673"/>
                  <a:pt x="1372727" y="84323"/>
                </a:cubicBezTo>
                <a:cubicBezTo>
                  <a:pt x="1345819" y="61375"/>
                  <a:pt x="1315034" y="43407"/>
                  <a:pt x="1281818" y="31266"/>
                </a:cubicBezTo>
                <a:cubicBezTo>
                  <a:pt x="1249134" y="19801"/>
                  <a:pt x="1215053" y="12795"/>
                  <a:pt x="1180496" y="10439"/>
                </a:cubicBezTo>
                <a:cubicBezTo>
                  <a:pt x="1113647" y="6336"/>
                  <a:pt x="1046684" y="16361"/>
                  <a:pt x="983967" y="39860"/>
                </a:cubicBezTo>
                <a:cubicBezTo>
                  <a:pt x="924715" y="62030"/>
                  <a:pt x="867845" y="90105"/>
                  <a:pt x="814215" y="123662"/>
                </a:cubicBezTo>
                <a:cubicBezTo>
                  <a:pt x="717032" y="182856"/>
                  <a:pt x="623222" y="247419"/>
                  <a:pt x="533223" y="317051"/>
                </a:cubicBezTo>
                <a:cubicBezTo>
                  <a:pt x="450578" y="380852"/>
                  <a:pt x="379339" y="442836"/>
                  <a:pt x="315537" y="496059"/>
                </a:cubicBezTo>
                <a:cubicBezTo>
                  <a:pt x="251735" y="549282"/>
                  <a:pt x="196033" y="594075"/>
                  <a:pt x="150248" y="629282"/>
                </a:cubicBezTo>
                <a:cubicBezTo>
                  <a:pt x="55372" y="697381"/>
                  <a:pt x="0" y="731100"/>
                  <a:pt x="0" y="73110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3561858" y="3630969"/>
            <a:ext cx="374518" cy="1021680"/>
          </a:xfrm>
          <a:custGeom>
            <a:avLst/>
            <a:gdLst/>
            <a:ahLst/>
            <a:cxnLst/>
            <a:rect l="l" t="t" r="r" b="b"/>
            <a:pathLst>
              <a:path w="365594" h="995103" extrusionOk="0">
                <a:moveTo>
                  <a:pt x="54235" y="201715"/>
                </a:moveTo>
                <a:cubicBezTo>
                  <a:pt x="47095" y="198069"/>
                  <a:pt x="40570" y="193329"/>
                  <a:pt x="34896" y="187666"/>
                </a:cubicBezTo>
                <a:cubicBezTo>
                  <a:pt x="17946" y="171559"/>
                  <a:pt x="6398" y="150599"/>
                  <a:pt x="1838" y="127665"/>
                </a:cubicBezTo>
                <a:cubicBezTo>
                  <a:pt x="-1274" y="111173"/>
                  <a:pt x="-425" y="94178"/>
                  <a:pt x="4317" y="78079"/>
                </a:cubicBezTo>
                <a:cubicBezTo>
                  <a:pt x="17776" y="35819"/>
                  <a:pt x="54795" y="5400"/>
                  <a:pt x="98863" y="393"/>
                </a:cubicBezTo>
                <a:cubicBezTo>
                  <a:pt x="124892" y="-1700"/>
                  <a:pt x="150905" y="4615"/>
                  <a:pt x="173078" y="18409"/>
                </a:cubicBezTo>
                <a:cubicBezTo>
                  <a:pt x="197338" y="33276"/>
                  <a:pt x="217685" y="53736"/>
                  <a:pt x="232417" y="78078"/>
                </a:cubicBezTo>
                <a:cubicBezTo>
                  <a:pt x="247789" y="104564"/>
                  <a:pt x="258942" y="133283"/>
                  <a:pt x="265474" y="163202"/>
                </a:cubicBezTo>
                <a:cubicBezTo>
                  <a:pt x="272747" y="193947"/>
                  <a:pt x="277045" y="226013"/>
                  <a:pt x="282003" y="258905"/>
                </a:cubicBezTo>
                <a:cubicBezTo>
                  <a:pt x="286962" y="291798"/>
                  <a:pt x="292251" y="325848"/>
                  <a:pt x="298532" y="360558"/>
                </a:cubicBezTo>
                <a:cubicBezTo>
                  <a:pt x="309276" y="429980"/>
                  <a:pt x="320516" y="503038"/>
                  <a:pt x="331590" y="578575"/>
                </a:cubicBezTo>
                <a:cubicBezTo>
                  <a:pt x="337320" y="616481"/>
                  <a:pt x="343216" y="655049"/>
                  <a:pt x="349276" y="694277"/>
                </a:cubicBezTo>
                <a:cubicBezTo>
                  <a:pt x="354896" y="733286"/>
                  <a:pt x="362665" y="772789"/>
                  <a:pt x="364648" y="813781"/>
                </a:cubicBezTo>
                <a:cubicBezTo>
                  <a:pt x="368585" y="854807"/>
                  <a:pt x="360182" y="896074"/>
                  <a:pt x="340516" y="932294"/>
                </a:cubicBezTo>
                <a:cubicBezTo>
                  <a:pt x="330339" y="949889"/>
                  <a:pt x="316397" y="965016"/>
                  <a:pt x="299689" y="976591"/>
                </a:cubicBezTo>
                <a:cubicBezTo>
                  <a:pt x="283127" y="988288"/>
                  <a:pt x="263433" y="994737"/>
                  <a:pt x="243160" y="995104"/>
                </a:cubicBezTo>
                <a:cubicBezTo>
                  <a:pt x="203851" y="994386"/>
                  <a:pt x="166900" y="976213"/>
                  <a:pt x="142334" y="945517"/>
                </a:cubicBezTo>
                <a:cubicBezTo>
                  <a:pt x="119941" y="916180"/>
                  <a:pt x="105482" y="881569"/>
                  <a:pt x="100350" y="845021"/>
                </a:cubicBezTo>
                <a:cubicBezTo>
                  <a:pt x="92032" y="778476"/>
                  <a:pt x="93145" y="711090"/>
                  <a:pt x="103656" y="644856"/>
                </a:cubicBezTo>
                <a:cubicBezTo>
                  <a:pt x="111755" y="582872"/>
                  <a:pt x="121011" y="525351"/>
                  <a:pt x="123987" y="472294"/>
                </a:cubicBezTo>
                <a:cubicBezTo>
                  <a:pt x="130929" y="366509"/>
                  <a:pt x="107458" y="280228"/>
                  <a:pt x="76714" y="229980"/>
                </a:cubicBezTo>
                <a:cubicBezTo>
                  <a:pt x="60969" y="203626"/>
                  <a:pt x="40911" y="180103"/>
                  <a:pt x="17375" y="160393"/>
                </a:cubicBezTo>
                <a:cubicBezTo>
                  <a:pt x="19089" y="161381"/>
                  <a:pt x="20695" y="162544"/>
                  <a:pt x="22169" y="163864"/>
                </a:cubicBezTo>
                <a:cubicBezTo>
                  <a:pt x="25309" y="166509"/>
                  <a:pt x="30268" y="169815"/>
                  <a:pt x="36053" y="175104"/>
                </a:cubicBezTo>
                <a:cubicBezTo>
                  <a:pt x="53002" y="190667"/>
                  <a:pt x="67690" y="208526"/>
                  <a:pt x="79689" y="228162"/>
                </a:cubicBezTo>
                <a:cubicBezTo>
                  <a:pt x="111755" y="278740"/>
                  <a:pt x="136384" y="365682"/>
                  <a:pt x="130102" y="472625"/>
                </a:cubicBezTo>
                <a:cubicBezTo>
                  <a:pt x="127458" y="526013"/>
                  <a:pt x="118532" y="583864"/>
                  <a:pt x="110764" y="645847"/>
                </a:cubicBezTo>
                <a:cubicBezTo>
                  <a:pt x="100615" y="711515"/>
                  <a:pt x="99725" y="778280"/>
                  <a:pt x="108119" y="844195"/>
                </a:cubicBezTo>
                <a:cubicBezTo>
                  <a:pt x="113163" y="879327"/>
                  <a:pt x="127166" y="912570"/>
                  <a:pt x="148780" y="940723"/>
                </a:cubicBezTo>
                <a:cubicBezTo>
                  <a:pt x="171636" y="969633"/>
                  <a:pt x="206155" y="986892"/>
                  <a:pt x="242995" y="987831"/>
                </a:cubicBezTo>
                <a:cubicBezTo>
                  <a:pt x="281192" y="985293"/>
                  <a:pt x="315317" y="963065"/>
                  <a:pt x="333078" y="929153"/>
                </a:cubicBezTo>
                <a:cubicBezTo>
                  <a:pt x="351851" y="894367"/>
                  <a:pt x="359849" y="854781"/>
                  <a:pt x="356053" y="815434"/>
                </a:cubicBezTo>
                <a:cubicBezTo>
                  <a:pt x="354069" y="775269"/>
                  <a:pt x="346466" y="735765"/>
                  <a:pt x="340846" y="696591"/>
                </a:cubicBezTo>
                <a:cubicBezTo>
                  <a:pt x="335226" y="657418"/>
                  <a:pt x="328945" y="619071"/>
                  <a:pt x="323326" y="580889"/>
                </a:cubicBezTo>
                <a:cubicBezTo>
                  <a:pt x="311755" y="505186"/>
                  <a:pt x="300681" y="432129"/>
                  <a:pt x="290268" y="362707"/>
                </a:cubicBezTo>
                <a:cubicBezTo>
                  <a:pt x="285089" y="327996"/>
                  <a:pt x="280020" y="294112"/>
                  <a:pt x="275061" y="261054"/>
                </a:cubicBezTo>
                <a:cubicBezTo>
                  <a:pt x="269937" y="227996"/>
                  <a:pt x="265640" y="196095"/>
                  <a:pt x="258532" y="165847"/>
                </a:cubicBezTo>
                <a:cubicBezTo>
                  <a:pt x="252439" y="136805"/>
                  <a:pt x="241783" y="108911"/>
                  <a:pt x="226962" y="83203"/>
                </a:cubicBezTo>
                <a:cubicBezTo>
                  <a:pt x="212968" y="59614"/>
                  <a:pt x="193528" y="39720"/>
                  <a:pt x="170268" y="25186"/>
                </a:cubicBezTo>
                <a:cubicBezTo>
                  <a:pt x="149223" y="11930"/>
                  <a:pt x="124498" y="5734"/>
                  <a:pt x="99689" y="7500"/>
                </a:cubicBezTo>
                <a:cubicBezTo>
                  <a:pt x="57625" y="12128"/>
                  <a:pt x="22081" y="40770"/>
                  <a:pt x="8615" y="80888"/>
                </a:cubicBezTo>
                <a:cubicBezTo>
                  <a:pt x="3790" y="96449"/>
                  <a:pt x="2714" y="112931"/>
                  <a:pt x="5474" y="128988"/>
                </a:cubicBezTo>
                <a:cubicBezTo>
                  <a:pt x="9492" y="151363"/>
                  <a:pt x="20013" y="172059"/>
                  <a:pt x="35722" y="188492"/>
                </a:cubicBezTo>
                <a:cubicBezTo>
                  <a:pt x="41605" y="193289"/>
                  <a:pt x="47789" y="197706"/>
                  <a:pt x="54235" y="201715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4950444" y="3237800"/>
            <a:ext cx="1092861" cy="1333157"/>
          </a:xfrm>
          <a:custGeom>
            <a:avLst/>
            <a:gdLst/>
            <a:ahLst/>
            <a:cxnLst/>
            <a:rect l="l" t="t" r="r" b="b"/>
            <a:pathLst>
              <a:path w="1066819" h="1298478" extrusionOk="0">
                <a:moveTo>
                  <a:pt x="555101" y="73251"/>
                </a:moveTo>
                <a:lnTo>
                  <a:pt x="562374" y="78705"/>
                </a:lnTo>
                <a:lnTo>
                  <a:pt x="583696" y="95234"/>
                </a:lnTo>
                <a:cubicBezTo>
                  <a:pt x="592952" y="102672"/>
                  <a:pt x="604688" y="111763"/>
                  <a:pt x="617580" y="123333"/>
                </a:cubicBezTo>
                <a:cubicBezTo>
                  <a:pt x="630473" y="134904"/>
                  <a:pt x="646010" y="147631"/>
                  <a:pt x="662043" y="163664"/>
                </a:cubicBezTo>
                <a:cubicBezTo>
                  <a:pt x="754737" y="251771"/>
                  <a:pt x="833986" y="353017"/>
                  <a:pt x="897250" y="464160"/>
                </a:cubicBezTo>
                <a:cubicBezTo>
                  <a:pt x="941262" y="540643"/>
                  <a:pt x="977689" y="621247"/>
                  <a:pt x="1006010" y="704821"/>
                </a:cubicBezTo>
                <a:cubicBezTo>
                  <a:pt x="1013448" y="727300"/>
                  <a:pt x="1020390" y="750606"/>
                  <a:pt x="1027333" y="774077"/>
                </a:cubicBezTo>
                <a:cubicBezTo>
                  <a:pt x="1034274" y="797548"/>
                  <a:pt x="1040390" y="822011"/>
                  <a:pt x="1044853" y="846970"/>
                </a:cubicBezTo>
                <a:cubicBezTo>
                  <a:pt x="1056846" y="897809"/>
                  <a:pt x="1064040" y="949662"/>
                  <a:pt x="1066341" y="1001846"/>
                </a:cubicBezTo>
                <a:cubicBezTo>
                  <a:pt x="1069206" y="1057213"/>
                  <a:pt x="1059192" y="1112490"/>
                  <a:pt x="1037085" y="1163333"/>
                </a:cubicBezTo>
                <a:cubicBezTo>
                  <a:pt x="1014117" y="1217372"/>
                  <a:pt x="971194" y="1260473"/>
                  <a:pt x="917250" y="1283664"/>
                </a:cubicBezTo>
                <a:cubicBezTo>
                  <a:pt x="860172" y="1303916"/>
                  <a:pt x="797779" y="1303389"/>
                  <a:pt x="741051" y="1282176"/>
                </a:cubicBezTo>
                <a:cubicBezTo>
                  <a:pt x="683370" y="1261817"/>
                  <a:pt x="628585" y="1234035"/>
                  <a:pt x="578076" y="1199532"/>
                </a:cubicBezTo>
                <a:cubicBezTo>
                  <a:pt x="477075" y="1134127"/>
                  <a:pt x="383275" y="1058223"/>
                  <a:pt x="298242" y="973085"/>
                </a:cubicBezTo>
                <a:cubicBezTo>
                  <a:pt x="218108" y="894691"/>
                  <a:pt x="148038" y="806632"/>
                  <a:pt x="89647" y="710937"/>
                </a:cubicBezTo>
                <a:cubicBezTo>
                  <a:pt x="35936" y="624091"/>
                  <a:pt x="5220" y="525001"/>
                  <a:pt x="391" y="423002"/>
                </a:cubicBezTo>
                <a:cubicBezTo>
                  <a:pt x="-3472" y="333670"/>
                  <a:pt x="21379" y="245449"/>
                  <a:pt x="71300" y="171267"/>
                </a:cubicBezTo>
                <a:cubicBezTo>
                  <a:pt x="93494" y="139460"/>
                  <a:pt x="121070" y="111771"/>
                  <a:pt x="152788" y="89449"/>
                </a:cubicBezTo>
                <a:cubicBezTo>
                  <a:pt x="180979" y="69695"/>
                  <a:pt x="211040" y="52754"/>
                  <a:pt x="242539" y="38870"/>
                </a:cubicBezTo>
                <a:cubicBezTo>
                  <a:pt x="292776" y="15843"/>
                  <a:pt x="346998" y="2765"/>
                  <a:pt x="402209" y="358"/>
                </a:cubicBezTo>
                <a:cubicBezTo>
                  <a:pt x="437160" y="-1759"/>
                  <a:pt x="472038" y="5547"/>
                  <a:pt x="503200" y="21515"/>
                </a:cubicBezTo>
                <a:cubicBezTo>
                  <a:pt x="511352" y="25487"/>
                  <a:pt x="518963" y="30487"/>
                  <a:pt x="525845" y="36391"/>
                </a:cubicBezTo>
                <a:cubicBezTo>
                  <a:pt x="530638" y="40193"/>
                  <a:pt x="532952" y="42342"/>
                  <a:pt x="532952" y="42342"/>
                </a:cubicBezTo>
                <a:cubicBezTo>
                  <a:pt x="532952" y="42342"/>
                  <a:pt x="530142" y="40689"/>
                  <a:pt x="525184" y="37218"/>
                </a:cubicBezTo>
                <a:cubicBezTo>
                  <a:pt x="518159" y="31610"/>
                  <a:pt x="510503" y="26839"/>
                  <a:pt x="502374" y="23003"/>
                </a:cubicBezTo>
                <a:cubicBezTo>
                  <a:pt x="471228" y="7978"/>
                  <a:pt x="436709" y="1313"/>
                  <a:pt x="402208" y="3664"/>
                </a:cubicBezTo>
                <a:cubicBezTo>
                  <a:pt x="347582" y="6610"/>
                  <a:pt x="294040" y="20080"/>
                  <a:pt x="244522" y="43333"/>
                </a:cubicBezTo>
                <a:cubicBezTo>
                  <a:pt x="187167" y="69614"/>
                  <a:pt x="121713" y="108127"/>
                  <a:pt x="76258" y="174738"/>
                </a:cubicBezTo>
                <a:cubicBezTo>
                  <a:pt x="27537" y="247960"/>
                  <a:pt x="3449" y="334816"/>
                  <a:pt x="7498" y="422672"/>
                </a:cubicBezTo>
                <a:cubicBezTo>
                  <a:pt x="12691" y="523393"/>
                  <a:pt x="43344" y="621151"/>
                  <a:pt x="96589" y="706805"/>
                </a:cubicBezTo>
                <a:cubicBezTo>
                  <a:pt x="154790" y="801760"/>
                  <a:pt x="224521" y="889147"/>
                  <a:pt x="304192" y="966970"/>
                </a:cubicBezTo>
                <a:cubicBezTo>
                  <a:pt x="388764" y="1051564"/>
                  <a:pt x="482005" y="1127021"/>
                  <a:pt x="582374" y="1192094"/>
                </a:cubicBezTo>
                <a:cubicBezTo>
                  <a:pt x="632246" y="1226474"/>
                  <a:pt x="686360" y="1254253"/>
                  <a:pt x="743365" y="1274738"/>
                </a:cubicBezTo>
                <a:cubicBezTo>
                  <a:pt x="798200" y="1295306"/>
                  <a:pt x="858518" y="1295949"/>
                  <a:pt x="913778" y="1276556"/>
                </a:cubicBezTo>
                <a:cubicBezTo>
                  <a:pt x="965758" y="1254256"/>
                  <a:pt x="1007181" y="1212834"/>
                  <a:pt x="1029481" y="1160854"/>
                </a:cubicBezTo>
                <a:cubicBezTo>
                  <a:pt x="1051173" y="1111119"/>
                  <a:pt x="1061018" y="1057026"/>
                  <a:pt x="1058241" y="1002837"/>
                </a:cubicBezTo>
                <a:cubicBezTo>
                  <a:pt x="1056020" y="951122"/>
                  <a:pt x="1049049" y="899722"/>
                  <a:pt x="1037415" y="849284"/>
                </a:cubicBezTo>
                <a:cubicBezTo>
                  <a:pt x="1032952" y="824491"/>
                  <a:pt x="1025680" y="800689"/>
                  <a:pt x="1020060" y="776887"/>
                </a:cubicBezTo>
                <a:cubicBezTo>
                  <a:pt x="1014440" y="753086"/>
                  <a:pt x="1006341" y="730276"/>
                  <a:pt x="999068" y="707796"/>
                </a:cubicBezTo>
                <a:cubicBezTo>
                  <a:pt x="971135" y="624576"/>
                  <a:pt x="935210" y="544257"/>
                  <a:pt x="891795" y="467962"/>
                </a:cubicBezTo>
                <a:cubicBezTo>
                  <a:pt x="855938" y="404724"/>
                  <a:pt x="815209" y="344376"/>
                  <a:pt x="769977" y="287465"/>
                </a:cubicBezTo>
                <a:cubicBezTo>
                  <a:pt x="735534" y="244990"/>
                  <a:pt x="698668" y="204537"/>
                  <a:pt x="659564" y="166308"/>
                </a:cubicBezTo>
                <a:cubicBezTo>
                  <a:pt x="643861" y="149780"/>
                  <a:pt x="628324" y="137383"/>
                  <a:pt x="615597" y="125482"/>
                </a:cubicBezTo>
                <a:cubicBezTo>
                  <a:pt x="602870" y="113581"/>
                  <a:pt x="591630" y="104325"/>
                  <a:pt x="582539" y="96722"/>
                </a:cubicBezTo>
                <a:lnTo>
                  <a:pt x="561878" y="80193"/>
                </a:lnTo>
                <a:cubicBezTo>
                  <a:pt x="556919" y="75400"/>
                  <a:pt x="555101" y="73251"/>
                  <a:pt x="555101" y="7325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5189111" y="4894137"/>
            <a:ext cx="824072" cy="1776288"/>
          </a:xfrm>
          <a:custGeom>
            <a:avLst/>
            <a:gdLst/>
            <a:ahLst/>
            <a:cxnLst/>
            <a:rect l="l" t="t" r="r" b="b"/>
            <a:pathLst>
              <a:path w="804435" h="1730082" extrusionOk="0">
                <a:moveTo>
                  <a:pt x="138" y="1730082"/>
                </a:moveTo>
                <a:cubicBezTo>
                  <a:pt x="-46" y="1728269"/>
                  <a:pt x="-46" y="1726442"/>
                  <a:pt x="138" y="1724628"/>
                </a:cubicBezTo>
                <a:cubicBezTo>
                  <a:pt x="138" y="1720992"/>
                  <a:pt x="1129" y="1715537"/>
                  <a:pt x="2617" y="1708099"/>
                </a:cubicBezTo>
                <a:cubicBezTo>
                  <a:pt x="7002" y="1687645"/>
                  <a:pt x="14707" y="1668047"/>
                  <a:pt x="25427" y="1650083"/>
                </a:cubicBezTo>
                <a:cubicBezTo>
                  <a:pt x="52039" y="1602810"/>
                  <a:pt x="113692" y="1547273"/>
                  <a:pt x="204436" y="1512397"/>
                </a:cubicBezTo>
                <a:cubicBezTo>
                  <a:pt x="249725" y="1494876"/>
                  <a:pt x="300964" y="1481322"/>
                  <a:pt x="355179" y="1465124"/>
                </a:cubicBezTo>
                <a:cubicBezTo>
                  <a:pt x="413267" y="1449812"/>
                  <a:pt x="468555" y="1425375"/>
                  <a:pt x="518981" y="1392727"/>
                </a:cubicBezTo>
                <a:cubicBezTo>
                  <a:pt x="573114" y="1354367"/>
                  <a:pt x="617590" y="1303949"/>
                  <a:pt x="648898" y="1245454"/>
                </a:cubicBezTo>
                <a:cubicBezTo>
                  <a:pt x="682605" y="1182617"/>
                  <a:pt x="705725" y="1114654"/>
                  <a:pt x="717328" y="1044297"/>
                </a:cubicBezTo>
                <a:cubicBezTo>
                  <a:pt x="728164" y="973774"/>
                  <a:pt x="731763" y="902329"/>
                  <a:pt x="728072" y="831074"/>
                </a:cubicBezTo>
                <a:cubicBezTo>
                  <a:pt x="725262" y="761818"/>
                  <a:pt x="718650" y="695207"/>
                  <a:pt x="712535" y="631736"/>
                </a:cubicBezTo>
                <a:cubicBezTo>
                  <a:pt x="706419" y="568264"/>
                  <a:pt x="701295" y="507769"/>
                  <a:pt x="699312" y="450909"/>
                </a:cubicBezTo>
                <a:cubicBezTo>
                  <a:pt x="697338" y="398192"/>
                  <a:pt x="698884" y="345403"/>
                  <a:pt x="703940" y="292893"/>
                </a:cubicBezTo>
                <a:cubicBezTo>
                  <a:pt x="710559" y="216589"/>
                  <a:pt x="730123" y="141968"/>
                  <a:pt x="761791" y="72231"/>
                </a:cubicBezTo>
                <a:cubicBezTo>
                  <a:pt x="773479" y="46749"/>
                  <a:pt x="787770" y="22543"/>
                  <a:pt x="804435" y="0"/>
                </a:cubicBezTo>
                <a:cubicBezTo>
                  <a:pt x="803670" y="1712"/>
                  <a:pt x="802786" y="3369"/>
                  <a:pt x="801791" y="4958"/>
                </a:cubicBezTo>
                <a:lnTo>
                  <a:pt x="793526" y="18677"/>
                </a:lnTo>
                <a:cubicBezTo>
                  <a:pt x="788837" y="26109"/>
                  <a:pt x="784534" y="33778"/>
                  <a:pt x="780634" y="41653"/>
                </a:cubicBezTo>
                <a:cubicBezTo>
                  <a:pt x="775510" y="50578"/>
                  <a:pt x="770386" y="61488"/>
                  <a:pt x="764931" y="73719"/>
                </a:cubicBezTo>
                <a:cubicBezTo>
                  <a:pt x="734515" y="143427"/>
                  <a:pt x="715968" y="217729"/>
                  <a:pt x="710055" y="293553"/>
                </a:cubicBezTo>
                <a:cubicBezTo>
                  <a:pt x="705435" y="345816"/>
                  <a:pt x="704221" y="398324"/>
                  <a:pt x="706419" y="450744"/>
                </a:cubicBezTo>
                <a:cubicBezTo>
                  <a:pt x="708733" y="507273"/>
                  <a:pt x="714188" y="567603"/>
                  <a:pt x="720469" y="631074"/>
                </a:cubicBezTo>
                <a:cubicBezTo>
                  <a:pt x="726750" y="694545"/>
                  <a:pt x="733527" y="761157"/>
                  <a:pt x="736998" y="830744"/>
                </a:cubicBezTo>
                <a:cubicBezTo>
                  <a:pt x="740827" y="902548"/>
                  <a:pt x="737227" y="974555"/>
                  <a:pt x="726254" y="1045620"/>
                </a:cubicBezTo>
                <a:cubicBezTo>
                  <a:pt x="714518" y="1116919"/>
                  <a:pt x="691061" y="1185784"/>
                  <a:pt x="656832" y="1249421"/>
                </a:cubicBezTo>
                <a:cubicBezTo>
                  <a:pt x="624939" y="1308899"/>
                  <a:pt x="579673" y="1360162"/>
                  <a:pt x="524601" y="1399173"/>
                </a:cubicBezTo>
                <a:cubicBezTo>
                  <a:pt x="473398" y="1432074"/>
                  <a:pt x="417262" y="1456571"/>
                  <a:pt x="358320" y="1471735"/>
                </a:cubicBezTo>
                <a:cubicBezTo>
                  <a:pt x="303775" y="1488264"/>
                  <a:pt x="252700" y="1500826"/>
                  <a:pt x="207741" y="1517851"/>
                </a:cubicBezTo>
                <a:cubicBezTo>
                  <a:pt x="117824" y="1550909"/>
                  <a:pt x="56501" y="1605620"/>
                  <a:pt x="29394" y="1651736"/>
                </a:cubicBezTo>
                <a:cubicBezTo>
                  <a:pt x="14522" y="1675643"/>
                  <a:pt x="4576" y="1702279"/>
                  <a:pt x="138" y="173008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1752474" y="1392810"/>
            <a:ext cx="1202594" cy="1251745"/>
          </a:xfrm>
          <a:custGeom>
            <a:avLst/>
            <a:gdLst/>
            <a:ahLst/>
            <a:cxnLst/>
            <a:rect l="l" t="t" r="r" b="b"/>
            <a:pathLst>
              <a:path w="1173937" h="1219184" extrusionOk="0">
                <a:moveTo>
                  <a:pt x="999" y="783140"/>
                </a:moveTo>
                <a:cubicBezTo>
                  <a:pt x="999" y="783140"/>
                  <a:pt x="2321" y="785620"/>
                  <a:pt x="4635" y="790579"/>
                </a:cubicBezTo>
                <a:lnTo>
                  <a:pt x="14387" y="812727"/>
                </a:lnTo>
                <a:cubicBezTo>
                  <a:pt x="47242" y="886039"/>
                  <a:pt x="93107" y="952792"/>
                  <a:pt x="149759" y="1009752"/>
                </a:cubicBezTo>
                <a:cubicBezTo>
                  <a:pt x="195524" y="1055936"/>
                  <a:pt x="247347" y="1095693"/>
                  <a:pt x="303809" y="1127934"/>
                </a:cubicBezTo>
                <a:cubicBezTo>
                  <a:pt x="336751" y="1146407"/>
                  <a:pt x="371199" y="1162055"/>
                  <a:pt x="406784" y="1174711"/>
                </a:cubicBezTo>
                <a:cubicBezTo>
                  <a:pt x="424966" y="1181983"/>
                  <a:pt x="444470" y="1186777"/>
                  <a:pt x="464140" y="1192562"/>
                </a:cubicBezTo>
                <a:cubicBezTo>
                  <a:pt x="474057" y="1195207"/>
                  <a:pt x="484139" y="1197025"/>
                  <a:pt x="494388" y="1199339"/>
                </a:cubicBezTo>
                <a:cubicBezTo>
                  <a:pt x="504578" y="1201745"/>
                  <a:pt x="514898" y="1203566"/>
                  <a:pt x="525297" y="1204793"/>
                </a:cubicBezTo>
                <a:cubicBezTo>
                  <a:pt x="568582" y="1211570"/>
                  <a:pt x="612470" y="1213676"/>
                  <a:pt x="656206" y="1211075"/>
                </a:cubicBezTo>
                <a:cubicBezTo>
                  <a:pt x="702566" y="1208778"/>
                  <a:pt x="748553" y="1201576"/>
                  <a:pt x="793396" y="1189587"/>
                </a:cubicBezTo>
                <a:cubicBezTo>
                  <a:pt x="890429" y="1164536"/>
                  <a:pt x="980733" y="1118368"/>
                  <a:pt x="1057859" y="1054380"/>
                </a:cubicBezTo>
                <a:cubicBezTo>
                  <a:pt x="1068107" y="1046446"/>
                  <a:pt x="1077363" y="1037851"/>
                  <a:pt x="1086949" y="1028430"/>
                </a:cubicBezTo>
                <a:cubicBezTo>
                  <a:pt x="1096536" y="1019008"/>
                  <a:pt x="1105792" y="1010248"/>
                  <a:pt x="1114718" y="1000661"/>
                </a:cubicBezTo>
                <a:cubicBezTo>
                  <a:pt x="1133918" y="982819"/>
                  <a:pt x="1149322" y="961288"/>
                  <a:pt x="1160008" y="937355"/>
                </a:cubicBezTo>
                <a:cubicBezTo>
                  <a:pt x="1164712" y="925477"/>
                  <a:pt x="1165692" y="912448"/>
                  <a:pt x="1162817" y="900000"/>
                </a:cubicBezTo>
                <a:cubicBezTo>
                  <a:pt x="1159384" y="887728"/>
                  <a:pt x="1151787" y="877034"/>
                  <a:pt x="1141330" y="869752"/>
                </a:cubicBezTo>
                <a:cubicBezTo>
                  <a:pt x="1119376" y="854641"/>
                  <a:pt x="1092026" y="849592"/>
                  <a:pt x="1066123" y="855868"/>
                </a:cubicBezTo>
                <a:cubicBezTo>
                  <a:pt x="1039793" y="862634"/>
                  <a:pt x="1014252" y="872164"/>
                  <a:pt x="989925" y="884298"/>
                </a:cubicBezTo>
                <a:cubicBezTo>
                  <a:pt x="964639" y="894804"/>
                  <a:pt x="938549" y="903261"/>
                  <a:pt x="911908" y="909587"/>
                </a:cubicBezTo>
                <a:cubicBezTo>
                  <a:pt x="859862" y="922257"/>
                  <a:pt x="806077" y="926222"/>
                  <a:pt x="752735" y="921322"/>
                </a:cubicBezTo>
                <a:cubicBezTo>
                  <a:pt x="701358" y="916824"/>
                  <a:pt x="650821" y="905427"/>
                  <a:pt x="602487" y="887438"/>
                </a:cubicBezTo>
                <a:cubicBezTo>
                  <a:pt x="556251" y="869844"/>
                  <a:pt x="512431" y="846462"/>
                  <a:pt x="472073" y="817851"/>
                </a:cubicBezTo>
                <a:cubicBezTo>
                  <a:pt x="397194" y="764612"/>
                  <a:pt x="338455" y="691746"/>
                  <a:pt x="302321" y="607273"/>
                </a:cubicBezTo>
                <a:cubicBezTo>
                  <a:pt x="269263" y="527769"/>
                  <a:pt x="255544" y="448760"/>
                  <a:pt x="240007" y="378182"/>
                </a:cubicBezTo>
                <a:cubicBezTo>
                  <a:pt x="227937" y="314124"/>
                  <a:pt x="208984" y="251558"/>
                  <a:pt x="183479" y="191570"/>
                </a:cubicBezTo>
                <a:cubicBezTo>
                  <a:pt x="163941" y="146518"/>
                  <a:pt x="136827" y="105148"/>
                  <a:pt x="103313" y="69256"/>
                </a:cubicBezTo>
                <a:cubicBezTo>
                  <a:pt x="81972" y="46690"/>
                  <a:pt x="56997" y="27861"/>
                  <a:pt x="29429" y="13554"/>
                </a:cubicBezTo>
                <a:cubicBezTo>
                  <a:pt x="10586" y="3802"/>
                  <a:pt x="-323" y="661"/>
                  <a:pt x="7" y="0"/>
                </a:cubicBezTo>
                <a:cubicBezTo>
                  <a:pt x="2644" y="737"/>
                  <a:pt x="5237" y="1620"/>
                  <a:pt x="7776" y="2645"/>
                </a:cubicBezTo>
                <a:cubicBezTo>
                  <a:pt x="15503" y="5196"/>
                  <a:pt x="23018" y="8346"/>
                  <a:pt x="30255" y="12066"/>
                </a:cubicBezTo>
                <a:cubicBezTo>
                  <a:pt x="58390" y="25819"/>
                  <a:pt x="83899" y="44391"/>
                  <a:pt x="105627" y="66942"/>
                </a:cubicBezTo>
                <a:cubicBezTo>
                  <a:pt x="140132" y="102617"/>
                  <a:pt x="168105" y="144073"/>
                  <a:pt x="188272" y="189422"/>
                </a:cubicBezTo>
                <a:cubicBezTo>
                  <a:pt x="214266" y="249487"/>
                  <a:pt x="233556" y="312235"/>
                  <a:pt x="245792" y="376529"/>
                </a:cubicBezTo>
                <a:cubicBezTo>
                  <a:pt x="262321" y="447108"/>
                  <a:pt x="276040" y="525289"/>
                  <a:pt x="308602" y="604132"/>
                </a:cubicBezTo>
                <a:cubicBezTo>
                  <a:pt x="344552" y="687203"/>
                  <a:pt x="402647" y="758792"/>
                  <a:pt x="476536" y="811075"/>
                </a:cubicBezTo>
                <a:cubicBezTo>
                  <a:pt x="516410" y="839110"/>
                  <a:pt x="559604" y="862095"/>
                  <a:pt x="605131" y="879504"/>
                </a:cubicBezTo>
                <a:cubicBezTo>
                  <a:pt x="652999" y="897186"/>
                  <a:pt x="703040" y="908306"/>
                  <a:pt x="753892" y="912562"/>
                </a:cubicBezTo>
                <a:cubicBezTo>
                  <a:pt x="806295" y="917269"/>
                  <a:pt x="859116" y="913360"/>
                  <a:pt x="910255" y="900992"/>
                </a:cubicBezTo>
                <a:cubicBezTo>
                  <a:pt x="936382" y="894699"/>
                  <a:pt x="961971" y="886353"/>
                  <a:pt x="986784" y="876033"/>
                </a:cubicBezTo>
                <a:cubicBezTo>
                  <a:pt x="1011704" y="863683"/>
                  <a:pt x="1037853" y="853988"/>
                  <a:pt x="1064801" y="847108"/>
                </a:cubicBezTo>
                <a:cubicBezTo>
                  <a:pt x="1093279" y="840134"/>
                  <a:pt x="1123380" y="845733"/>
                  <a:pt x="1147446" y="862480"/>
                </a:cubicBezTo>
                <a:cubicBezTo>
                  <a:pt x="1159477" y="870944"/>
                  <a:pt x="1168185" y="883334"/>
                  <a:pt x="1172074" y="897521"/>
                </a:cubicBezTo>
                <a:cubicBezTo>
                  <a:pt x="1175371" y="911615"/>
                  <a:pt x="1174275" y="926381"/>
                  <a:pt x="1168933" y="939835"/>
                </a:cubicBezTo>
                <a:cubicBezTo>
                  <a:pt x="1157936" y="964874"/>
                  <a:pt x="1141901" y="987380"/>
                  <a:pt x="1121826" y="1005950"/>
                </a:cubicBezTo>
                <a:cubicBezTo>
                  <a:pt x="1112963" y="1015860"/>
                  <a:pt x="1103584" y="1025294"/>
                  <a:pt x="1093727" y="1034215"/>
                </a:cubicBezTo>
                <a:cubicBezTo>
                  <a:pt x="1083974" y="1043141"/>
                  <a:pt x="1074553" y="1052397"/>
                  <a:pt x="1064139" y="1060331"/>
                </a:cubicBezTo>
                <a:cubicBezTo>
                  <a:pt x="986270" y="1124958"/>
                  <a:pt x="895048" y="1171529"/>
                  <a:pt x="797032" y="1196694"/>
                </a:cubicBezTo>
                <a:cubicBezTo>
                  <a:pt x="751665" y="1208859"/>
                  <a:pt x="705111" y="1216064"/>
                  <a:pt x="658189" y="1218182"/>
                </a:cubicBezTo>
                <a:cubicBezTo>
                  <a:pt x="613997" y="1220715"/>
                  <a:pt x="569660" y="1218443"/>
                  <a:pt x="525958" y="1211405"/>
                </a:cubicBezTo>
                <a:cubicBezTo>
                  <a:pt x="515387" y="1210082"/>
                  <a:pt x="504901" y="1208150"/>
                  <a:pt x="494553" y="1205620"/>
                </a:cubicBezTo>
                <a:cubicBezTo>
                  <a:pt x="484305" y="1203306"/>
                  <a:pt x="474057" y="1201322"/>
                  <a:pt x="464140" y="1198843"/>
                </a:cubicBezTo>
                <a:cubicBezTo>
                  <a:pt x="444305" y="1192893"/>
                  <a:pt x="424635" y="1187934"/>
                  <a:pt x="406123" y="1180496"/>
                </a:cubicBezTo>
                <a:cubicBezTo>
                  <a:pt x="370297" y="1167512"/>
                  <a:pt x="335629" y="1151532"/>
                  <a:pt x="302486" y="1132727"/>
                </a:cubicBezTo>
                <a:cubicBezTo>
                  <a:pt x="202413" y="1075262"/>
                  <a:pt x="118094" y="993953"/>
                  <a:pt x="57032" y="896033"/>
                </a:cubicBezTo>
                <a:cubicBezTo>
                  <a:pt x="40859" y="869540"/>
                  <a:pt x="26607" y="841921"/>
                  <a:pt x="14387" y="813388"/>
                </a:cubicBezTo>
                <a:lnTo>
                  <a:pt x="5462" y="790744"/>
                </a:lnTo>
                <a:cubicBezTo>
                  <a:pt x="1825" y="786612"/>
                  <a:pt x="999" y="783140"/>
                  <a:pt x="999" y="78314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1838762" y="191478"/>
            <a:ext cx="3135647" cy="1774408"/>
          </a:xfrm>
          <a:custGeom>
            <a:avLst/>
            <a:gdLst/>
            <a:ahLst/>
            <a:cxnLst/>
            <a:rect l="l" t="t" r="r" b="b"/>
            <a:pathLst>
              <a:path w="3060927" h="1728251" extrusionOk="0">
                <a:moveTo>
                  <a:pt x="53461" y="0"/>
                </a:moveTo>
                <a:cubicBezTo>
                  <a:pt x="53461" y="0"/>
                  <a:pt x="51973" y="4297"/>
                  <a:pt x="48668" y="12397"/>
                </a:cubicBezTo>
                <a:cubicBezTo>
                  <a:pt x="45362" y="20496"/>
                  <a:pt x="40073" y="32727"/>
                  <a:pt x="34122" y="48760"/>
                </a:cubicBezTo>
                <a:cubicBezTo>
                  <a:pt x="16941" y="96000"/>
                  <a:pt x="6805" y="145511"/>
                  <a:pt x="4040" y="195702"/>
                </a:cubicBezTo>
                <a:cubicBezTo>
                  <a:pt x="2012" y="231900"/>
                  <a:pt x="5241" y="268200"/>
                  <a:pt x="13626" y="303471"/>
                </a:cubicBezTo>
                <a:cubicBezTo>
                  <a:pt x="22865" y="345576"/>
                  <a:pt x="37533" y="386302"/>
                  <a:pt x="57263" y="424628"/>
                </a:cubicBezTo>
                <a:cubicBezTo>
                  <a:pt x="79692" y="468986"/>
                  <a:pt x="105614" y="511489"/>
                  <a:pt x="134783" y="551736"/>
                </a:cubicBezTo>
                <a:cubicBezTo>
                  <a:pt x="166723" y="597274"/>
                  <a:pt x="201678" y="640622"/>
                  <a:pt x="239412" y="681488"/>
                </a:cubicBezTo>
                <a:cubicBezTo>
                  <a:pt x="279412" y="724132"/>
                  <a:pt x="324370" y="765950"/>
                  <a:pt x="369659" y="811240"/>
                </a:cubicBezTo>
                <a:cubicBezTo>
                  <a:pt x="418019" y="857354"/>
                  <a:pt x="460641" y="909133"/>
                  <a:pt x="496601" y="965455"/>
                </a:cubicBezTo>
                <a:cubicBezTo>
                  <a:pt x="515091" y="995618"/>
                  <a:pt x="529697" y="1027995"/>
                  <a:pt x="540073" y="1061818"/>
                </a:cubicBezTo>
                <a:cubicBezTo>
                  <a:pt x="550325" y="1096750"/>
                  <a:pt x="556972" y="1132639"/>
                  <a:pt x="559907" y="1168926"/>
                </a:cubicBezTo>
                <a:cubicBezTo>
                  <a:pt x="567015" y="1242314"/>
                  <a:pt x="563874" y="1317686"/>
                  <a:pt x="573626" y="1394711"/>
                </a:cubicBezTo>
                <a:cubicBezTo>
                  <a:pt x="578002" y="1433338"/>
                  <a:pt x="587737" y="1471167"/>
                  <a:pt x="602552" y="1507108"/>
                </a:cubicBezTo>
                <a:cubicBezTo>
                  <a:pt x="617940" y="1543853"/>
                  <a:pt x="640405" y="1577213"/>
                  <a:pt x="668668" y="1605289"/>
                </a:cubicBezTo>
                <a:cubicBezTo>
                  <a:pt x="682780" y="1619596"/>
                  <a:pt x="697916" y="1632855"/>
                  <a:pt x="713957" y="1644959"/>
                </a:cubicBezTo>
                <a:cubicBezTo>
                  <a:pt x="730641" y="1656394"/>
                  <a:pt x="748093" y="1666666"/>
                  <a:pt x="766189" y="1675703"/>
                </a:cubicBezTo>
                <a:cubicBezTo>
                  <a:pt x="840953" y="1714096"/>
                  <a:pt x="926170" y="1727149"/>
                  <a:pt x="1008999" y="1712893"/>
                </a:cubicBezTo>
                <a:cubicBezTo>
                  <a:pt x="1050903" y="1704564"/>
                  <a:pt x="1090772" y="1688112"/>
                  <a:pt x="1126354" y="1664463"/>
                </a:cubicBezTo>
                <a:cubicBezTo>
                  <a:pt x="1162239" y="1640012"/>
                  <a:pt x="1193942" y="1609928"/>
                  <a:pt x="1220238" y="1575372"/>
                </a:cubicBezTo>
                <a:cubicBezTo>
                  <a:pt x="1246627" y="1540049"/>
                  <a:pt x="1268815" y="1501775"/>
                  <a:pt x="1286354" y="1461323"/>
                </a:cubicBezTo>
                <a:cubicBezTo>
                  <a:pt x="1320540" y="1380131"/>
                  <a:pt x="1344793" y="1295108"/>
                  <a:pt x="1358585" y="1208099"/>
                </a:cubicBezTo>
                <a:cubicBezTo>
                  <a:pt x="1375114" y="1122645"/>
                  <a:pt x="1387511" y="1037521"/>
                  <a:pt x="1409659" y="955868"/>
                </a:cubicBezTo>
                <a:cubicBezTo>
                  <a:pt x="1420453" y="915258"/>
                  <a:pt x="1434322" y="875529"/>
                  <a:pt x="1451147" y="837025"/>
                </a:cubicBezTo>
                <a:cubicBezTo>
                  <a:pt x="1468121" y="799375"/>
                  <a:pt x="1488597" y="763404"/>
                  <a:pt x="1512304" y="729587"/>
                </a:cubicBezTo>
                <a:cubicBezTo>
                  <a:pt x="1535741" y="696708"/>
                  <a:pt x="1561834" y="665805"/>
                  <a:pt x="1590320" y="637190"/>
                </a:cubicBezTo>
                <a:cubicBezTo>
                  <a:pt x="1618441" y="609581"/>
                  <a:pt x="1648489" y="584007"/>
                  <a:pt x="1680238" y="560661"/>
                </a:cubicBezTo>
                <a:cubicBezTo>
                  <a:pt x="1741448" y="515815"/>
                  <a:pt x="1807613" y="478158"/>
                  <a:pt x="1877428" y="448430"/>
                </a:cubicBezTo>
                <a:cubicBezTo>
                  <a:pt x="1943023" y="420160"/>
                  <a:pt x="2010933" y="397597"/>
                  <a:pt x="2080403" y="380992"/>
                </a:cubicBezTo>
                <a:cubicBezTo>
                  <a:pt x="2205108" y="352282"/>
                  <a:pt x="2331628" y="332125"/>
                  <a:pt x="2459081" y="320661"/>
                </a:cubicBezTo>
                <a:cubicBezTo>
                  <a:pt x="2575610" y="308430"/>
                  <a:pt x="2681395" y="299008"/>
                  <a:pt x="2773131" y="285455"/>
                </a:cubicBezTo>
                <a:cubicBezTo>
                  <a:pt x="2815927" y="279738"/>
                  <a:pt x="2857951" y="269260"/>
                  <a:pt x="2898420" y="254215"/>
                </a:cubicBezTo>
                <a:cubicBezTo>
                  <a:pt x="2932239" y="241323"/>
                  <a:pt x="2963310" y="222141"/>
                  <a:pt x="2989990" y="197686"/>
                </a:cubicBezTo>
                <a:cubicBezTo>
                  <a:pt x="3027512" y="163796"/>
                  <a:pt x="3051814" y="117709"/>
                  <a:pt x="3058585" y="67603"/>
                </a:cubicBezTo>
                <a:cubicBezTo>
                  <a:pt x="3060284" y="50206"/>
                  <a:pt x="3059336" y="32651"/>
                  <a:pt x="3055775" y="15537"/>
                </a:cubicBezTo>
                <a:cubicBezTo>
                  <a:pt x="3055775" y="15537"/>
                  <a:pt x="3056932" y="19835"/>
                  <a:pt x="3058751" y="28595"/>
                </a:cubicBezTo>
                <a:cubicBezTo>
                  <a:pt x="3061016" y="41525"/>
                  <a:pt x="3061517" y="54704"/>
                  <a:pt x="3060238" y="67769"/>
                </a:cubicBezTo>
                <a:cubicBezTo>
                  <a:pt x="3054204" y="118573"/>
                  <a:pt x="3030091" y="165509"/>
                  <a:pt x="2992305" y="200000"/>
                </a:cubicBezTo>
                <a:cubicBezTo>
                  <a:pt x="2965431" y="224980"/>
                  <a:pt x="2934083" y="244663"/>
                  <a:pt x="2899908" y="258017"/>
                </a:cubicBezTo>
                <a:cubicBezTo>
                  <a:pt x="2859416" y="273738"/>
                  <a:pt x="2817274" y="284828"/>
                  <a:pt x="2774288" y="291074"/>
                </a:cubicBezTo>
                <a:cubicBezTo>
                  <a:pt x="2682056" y="305289"/>
                  <a:pt x="2575941" y="315041"/>
                  <a:pt x="2460238" y="327769"/>
                </a:cubicBezTo>
                <a:cubicBezTo>
                  <a:pt x="2333102" y="339568"/>
                  <a:pt x="2206915" y="360001"/>
                  <a:pt x="2082552" y="388925"/>
                </a:cubicBezTo>
                <a:cubicBezTo>
                  <a:pt x="2013513" y="405539"/>
                  <a:pt x="1946043" y="428103"/>
                  <a:pt x="1880899" y="456364"/>
                </a:cubicBezTo>
                <a:cubicBezTo>
                  <a:pt x="1811490" y="485939"/>
                  <a:pt x="1745758" y="523492"/>
                  <a:pt x="1685031" y="568264"/>
                </a:cubicBezTo>
                <a:cubicBezTo>
                  <a:pt x="1653543" y="591366"/>
                  <a:pt x="1623818" y="616780"/>
                  <a:pt x="1596105" y="644297"/>
                </a:cubicBezTo>
                <a:cubicBezTo>
                  <a:pt x="1567948" y="672584"/>
                  <a:pt x="1542185" y="703157"/>
                  <a:pt x="1519081" y="735702"/>
                </a:cubicBezTo>
                <a:cubicBezTo>
                  <a:pt x="1495744" y="769082"/>
                  <a:pt x="1475548" y="804550"/>
                  <a:pt x="1458750" y="841653"/>
                </a:cubicBezTo>
                <a:cubicBezTo>
                  <a:pt x="1442119" y="879767"/>
                  <a:pt x="1428470" y="919114"/>
                  <a:pt x="1417924" y="959339"/>
                </a:cubicBezTo>
                <a:cubicBezTo>
                  <a:pt x="1395775" y="1040496"/>
                  <a:pt x="1382883" y="1124628"/>
                  <a:pt x="1367015" y="1211074"/>
                </a:cubicBezTo>
                <a:cubicBezTo>
                  <a:pt x="1353076" y="1298694"/>
                  <a:pt x="1328659" y="1384322"/>
                  <a:pt x="1294288" y="1466116"/>
                </a:cubicBezTo>
                <a:cubicBezTo>
                  <a:pt x="1276313" y="1507138"/>
                  <a:pt x="1253686" y="1545960"/>
                  <a:pt x="1226850" y="1581818"/>
                </a:cubicBezTo>
                <a:cubicBezTo>
                  <a:pt x="1199964" y="1617160"/>
                  <a:pt x="1167533" y="1647916"/>
                  <a:pt x="1130817" y="1672892"/>
                </a:cubicBezTo>
                <a:cubicBezTo>
                  <a:pt x="1094230" y="1697160"/>
                  <a:pt x="1053234" y="1714007"/>
                  <a:pt x="1010156" y="1722479"/>
                </a:cubicBezTo>
                <a:cubicBezTo>
                  <a:pt x="967743" y="1729828"/>
                  <a:pt x="924412" y="1730163"/>
                  <a:pt x="881891" y="1723471"/>
                </a:cubicBezTo>
                <a:cubicBezTo>
                  <a:pt x="840127" y="1716827"/>
                  <a:pt x="799681" y="1703605"/>
                  <a:pt x="762056" y="1684297"/>
                </a:cubicBezTo>
                <a:cubicBezTo>
                  <a:pt x="743514" y="1674842"/>
                  <a:pt x="725672" y="1664070"/>
                  <a:pt x="708668" y="1652066"/>
                </a:cubicBezTo>
                <a:cubicBezTo>
                  <a:pt x="692167" y="1639663"/>
                  <a:pt x="676639" y="1626014"/>
                  <a:pt x="662222" y="1611240"/>
                </a:cubicBezTo>
                <a:cubicBezTo>
                  <a:pt x="633510" y="1582343"/>
                  <a:pt x="610666" y="1548160"/>
                  <a:pt x="594949" y="1510578"/>
                </a:cubicBezTo>
                <a:cubicBezTo>
                  <a:pt x="580001" y="1473916"/>
                  <a:pt x="570157" y="1435374"/>
                  <a:pt x="565693" y="1396033"/>
                </a:cubicBezTo>
                <a:cubicBezTo>
                  <a:pt x="555940" y="1318678"/>
                  <a:pt x="559246" y="1242810"/>
                  <a:pt x="552469" y="1169917"/>
                </a:cubicBezTo>
                <a:cubicBezTo>
                  <a:pt x="549563" y="1134087"/>
                  <a:pt x="543028" y="1098643"/>
                  <a:pt x="532965" y="1064132"/>
                </a:cubicBezTo>
                <a:cubicBezTo>
                  <a:pt x="522759" y="1030934"/>
                  <a:pt x="508491" y="999122"/>
                  <a:pt x="490486" y="969421"/>
                </a:cubicBezTo>
                <a:cubicBezTo>
                  <a:pt x="454909" y="913494"/>
                  <a:pt x="412733" y="862050"/>
                  <a:pt x="364866" y="816198"/>
                </a:cubicBezTo>
                <a:cubicBezTo>
                  <a:pt x="319907" y="770909"/>
                  <a:pt x="274949" y="728926"/>
                  <a:pt x="234949" y="685950"/>
                </a:cubicBezTo>
                <a:cubicBezTo>
                  <a:pt x="197149" y="644792"/>
                  <a:pt x="162192" y="601110"/>
                  <a:pt x="130321" y="555207"/>
                </a:cubicBezTo>
                <a:cubicBezTo>
                  <a:pt x="101201" y="514727"/>
                  <a:pt x="75335" y="472004"/>
                  <a:pt x="52965" y="427438"/>
                </a:cubicBezTo>
                <a:cubicBezTo>
                  <a:pt x="33126" y="388322"/>
                  <a:pt x="18563" y="346748"/>
                  <a:pt x="9659" y="303802"/>
                </a:cubicBezTo>
                <a:cubicBezTo>
                  <a:pt x="1469" y="268166"/>
                  <a:pt x="-1537" y="231535"/>
                  <a:pt x="734" y="195041"/>
                </a:cubicBezTo>
                <a:cubicBezTo>
                  <a:pt x="3828" y="144631"/>
                  <a:pt x="14528" y="94979"/>
                  <a:pt x="32469" y="47768"/>
                </a:cubicBezTo>
                <a:cubicBezTo>
                  <a:pt x="45527" y="16198"/>
                  <a:pt x="53461" y="0"/>
                  <a:pt x="534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744184" y="4560104"/>
            <a:ext cx="1122443" cy="2115922"/>
          </a:xfrm>
          <a:custGeom>
            <a:avLst/>
            <a:gdLst/>
            <a:ahLst/>
            <a:cxnLst/>
            <a:rect l="l" t="t" r="r" b="b"/>
            <a:pathLst>
              <a:path w="1095696" h="2060881" extrusionOk="0">
                <a:moveTo>
                  <a:pt x="658843" y="2060881"/>
                </a:moveTo>
                <a:cubicBezTo>
                  <a:pt x="658843" y="2060881"/>
                  <a:pt x="662314" y="2060881"/>
                  <a:pt x="669091" y="2060881"/>
                </a:cubicBezTo>
                <a:lnTo>
                  <a:pt x="681488" y="2060881"/>
                </a:lnTo>
                <a:cubicBezTo>
                  <a:pt x="686446" y="2060881"/>
                  <a:pt x="692232" y="2060881"/>
                  <a:pt x="698843" y="2060881"/>
                </a:cubicBezTo>
                <a:cubicBezTo>
                  <a:pt x="737076" y="2056865"/>
                  <a:pt x="774203" y="2045648"/>
                  <a:pt x="808264" y="2027823"/>
                </a:cubicBezTo>
                <a:cubicBezTo>
                  <a:pt x="862352" y="2000179"/>
                  <a:pt x="910966" y="1962935"/>
                  <a:pt x="951735" y="1917906"/>
                </a:cubicBezTo>
                <a:cubicBezTo>
                  <a:pt x="977503" y="1890276"/>
                  <a:pt x="999108" y="1859039"/>
                  <a:pt x="1015868" y="1825179"/>
                </a:cubicBezTo>
                <a:cubicBezTo>
                  <a:pt x="1033614" y="1786736"/>
                  <a:pt x="1043611" y="1745173"/>
                  <a:pt x="1045289" y="1702865"/>
                </a:cubicBezTo>
                <a:cubicBezTo>
                  <a:pt x="1050177" y="1604668"/>
                  <a:pt x="1010814" y="1509445"/>
                  <a:pt x="938016" y="1443361"/>
                </a:cubicBezTo>
                <a:cubicBezTo>
                  <a:pt x="900992" y="1406501"/>
                  <a:pt x="857686" y="1371790"/>
                  <a:pt x="825289" y="1324848"/>
                </a:cubicBezTo>
                <a:cubicBezTo>
                  <a:pt x="792982" y="1275772"/>
                  <a:pt x="775745" y="1218314"/>
                  <a:pt x="775703" y="1159559"/>
                </a:cubicBezTo>
                <a:cubicBezTo>
                  <a:pt x="775105" y="1098233"/>
                  <a:pt x="786039" y="1037342"/>
                  <a:pt x="807934" y="980055"/>
                </a:cubicBezTo>
                <a:cubicBezTo>
                  <a:pt x="830720" y="921293"/>
                  <a:pt x="857561" y="864186"/>
                  <a:pt x="888265" y="809146"/>
                </a:cubicBezTo>
                <a:cubicBezTo>
                  <a:pt x="919846" y="751889"/>
                  <a:pt x="948532" y="693082"/>
                  <a:pt x="974215" y="632948"/>
                </a:cubicBezTo>
                <a:cubicBezTo>
                  <a:pt x="1000318" y="570849"/>
                  <a:pt x="1022403" y="507136"/>
                  <a:pt x="1040331" y="442204"/>
                </a:cubicBezTo>
                <a:cubicBezTo>
                  <a:pt x="1058259" y="377377"/>
                  <a:pt x="1071951" y="311453"/>
                  <a:pt x="1081322" y="244848"/>
                </a:cubicBezTo>
                <a:cubicBezTo>
                  <a:pt x="1086688" y="212526"/>
                  <a:pt x="1088462" y="179709"/>
                  <a:pt x="1086612" y="146997"/>
                </a:cubicBezTo>
                <a:cubicBezTo>
                  <a:pt x="1085358" y="115092"/>
                  <a:pt x="1075723" y="84079"/>
                  <a:pt x="1058678" y="57079"/>
                </a:cubicBezTo>
                <a:cubicBezTo>
                  <a:pt x="1040493" y="31704"/>
                  <a:pt x="1012726" y="14865"/>
                  <a:pt x="981818" y="10468"/>
                </a:cubicBezTo>
                <a:cubicBezTo>
                  <a:pt x="951242" y="6962"/>
                  <a:pt x="920270" y="10699"/>
                  <a:pt x="891405" y="21377"/>
                </a:cubicBezTo>
                <a:cubicBezTo>
                  <a:pt x="862752" y="31484"/>
                  <a:pt x="835354" y="44850"/>
                  <a:pt x="809752" y="61212"/>
                </a:cubicBezTo>
                <a:cubicBezTo>
                  <a:pt x="784194" y="76312"/>
                  <a:pt x="759526" y="92868"/>
                  <a:pt x="735868" y="110798"/>
                </a:cubicBezTo>
                <a:cubicBezTo>
                  <a:pt x="648448" y="180650"/>
                  <a:pt x="571519" y="262700"/>
                  <a:pt x="507438" y="354435"/>
                </a:cubicBezTo>
                <a:cubicBezTo>
                  <a:pt x="445785" y="439559"/>
                  <a:pt x="395207" y="523526"/>
                  <a:pt x="348595" y="600055"/>
                </a:cubicBezTo>
                <a:cubicBezTo>
                  <a:pt x="301984" y="676584"/>
                  <a:pt x="259835" y="745675"/>
                  <a:pt x="219670" y="804517"/>
                </a:cubicBezTo>
                <a:cubicBezTo>
                  <a:pt x="185716" y="855122"/>
                  <a:pt x="148965" y="903793"/>
                  <a:pt x="109587" y="950303"/>
                </a:cubicBezTo>
                <a:cubicBezTo>
                  <a:pt x="84574" y="979560"/>
                  <a:pt x="58036" y="1007478"/>
                  <a:pt x="30083" y="1033939"/>
                </a:cubicBezTo>
                <a:lnTo>
                  <a:pt x="7769" y="1054104"/>
                </a:lnTo>
                <a:cubicBezTo>
                  <a:pt x="2810" y="1058567"/>
                  <a:pt x="0" y="1060716"/>
                  <a:pt x="0" y="1060716"/>
                </a:cubicBezTo>
                <a:cubicBezTo>
                  <a:pt x="0" y="1060716"/>
                  <a:pt x="2314" y="1058071"/>
                  <a:pt x="7273" y="1053443"/>
                </a:cubicBezTo>
                <a:lnTo>
                  <a:pt x="28926" y="1032782"/>
                </a:lnTo>
                <a:cubicBezTo>
                  <a:pt x="47438" y="1013939"/>
                  <a:pt x="75041" y="986666"/>
                  <a:pt x="106942" y="948154"/>
                </a:cubicBezTo>
                <a:cubicBezTo>
                  <a:pt x="145833" y="901411"/>
                  <a:pt x="182140" y="852577"/>
                  <a:pt x="215703" y="801873"/>
                </a:cubicBezTo>
                <a:cubicBezTo>
                  <a:pt x="255372" y="742864"/>
                  <a:pt x="297355" y="673774"/>
                  <a:pt x="343471" y="596914"/>
                </a:cubicBezTo>
                <a:cubicBezTo>
                  <a:pt x="389587" y="520055"/>
                  <a:pt x="440000" y="435923"/>
                  <a:pt x="501653" y="350137"/>
                </a:cubicBezTo>
                <a:cubicBezTo>
                  <a:pt x="565933" y="257671"/>
                  <a:pt x="643201" y="174947"/>
                  <a:pt x="731075" y="104518"/>
                </a:cubicBezTo>
                <a:cubicBezTo>
                  <a:pt x="754901" y="86047"/>
                  <a:pt x="779793" y="68993"/>
                  <a:pt x="805620" y="53444"/>
                </a:cubicBezTo>
                <a:cubicBezTo>
                  <a:pt x="831546" y="36816"/>
                  <a:pt x="859271" y="23175"/>
                  <a:pt x="888265" y="12783"/>
                </a:cubicBezTo>
                <a:cubicBezTo>
                  <a:pt x="918374" y="1544"/>
                  <a:pt x="950726" y="-2365"/>
                  <a:pt x="982645" y="1378"/>
                </a:cubicBezTo>
                <a:cubicBezTo>
                  <a:pt x="1015838" y="5843"/>
                  <a:pt x="1045729" y="23777"/>
                  <a:pt x="1065290" y="50964"/>
                </a:cubicBezTo>
                <a:cubicBezTo>
                  <a:pt x="1083310" y="79150"/>
                  <a:pt x="1093573" y="111592"/>
                  <a:pt x="1095042" y="145014"/>
                </a:cubicBezTo>
                <a:cubicBezTo>
                  <a:pt x="1096797" y="178166"/>
                  <a:pt x="1095024" y="211410"/>
                  <a:pt x="1089752" y="244187"/>
                </a:cubicBezTo>
                <a:cubicBezTo>
                  <a:pt x="1080256" y="311110"/>
                  <a:pt x="1066510" y="377359"/>
                  <a:pt x="1048595" y="442535"/>
                </a:cubicBezTo>
                <a:cubicBezTo>
                  <a:pt x="1030589" y="507767"/>
                  <a:pt x="1008507" y="571804"/>
                  <a:pt x="982479" y="634270"/>
                </a:cubicBezTo>
                <a:cubicBezTo>
                  <a:pt x="956860" y="695757"/>
                  <a:pt x="926612" y="754435"/>
                  <a:pt x="896198" y="811129"/>
                </a:cubicBezTo>
                <a:cubicBezTo>
                  <a:pt x="865337" y="866080"/>
                  <a:pt x="838383" y="923136"/>
                  <a:pt x="815537" y="981873"/>
                </a:cubicBezTo>
                <a:cubicBezTo>
                  <a:pt x="793907" y="1038136"/>
                  <a:pt x="783030" y="1097960"/>
                  <a:pt x="783471" y="1158236"/>
                </a:cubicBezTo>
                <a:cubicBezTo>
                  <a:pt x="783567" y="1215578"/>
                  <a:pt x="800399" y="1271645"/>
                  <a:pt x="831901" y="1319559"/>
                </a:cubicBezTo>
                <a:cubicBezTo>
                  <a:pt x="863306" y="1365344"/>
                  <a:pt x="906116" y="1400055"/>
                  <a:pt x="943471" y="1437245"/>
                </a:cubicBezTo>
                <a:cubicBezTo>
                  <a:pt x="1017328" y="1504749"/>
                  <a:pt x="1057054" y="1601792"/>
                  <a:pt x="1051736" y="1701708"/>
                </a:cubicBezTo>
                <a:cubicBezTo>
                  <a:pt x="1049772" y="1744741"/>
                  <a:pt x="1039383" y="1786972"/>
                  <a:pt x="1021157" y="1826005"/>
                </a:cubicBezTo>
                <a:cubicBezTo>
                  <a:pt x="1003811" y="1860304"/>
                  <a:pt x="981536" y="1891879"/>
                  <a:pt x="955041" y="1919724"/>
                </a:cubicBezTo>
                <a:cubicBezTo>
                  <a:pt x="913610" y="1964849"/>
                  <a:pt x="864253" y="2001993"/>
                  <a:pt x="809422" y="2029311"/>
                </a:cubicBezTo>
                <a:cubicBezTo>
                  <a:pt x="774842" y="2046676"/>
                  <a:pt x="737244" y="2057226"/>
                  <a:pt x="698678" y="2060385"/>
                </a:cubicBezTo>
                <a:cubicBezTo>
                  <a:pt x="692066" y="2060385"/>
                  <a:pt x="686281" y="2060385"/>
                  <a:pt x="681157" y="2060385"/>
                </a:cubicBezTo>
                <a:lnTo>
                  <a:pt x="668595" y="205939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1743168" y="5522056"/>
            <a:ext cx="826874" cy="1117314"/>
          </a:xfrm>
          <a:custGeom>
            <a:avLst/>
            <a:gdLst/>
            <a:ahLst/>
            <a:cxnLst/>
            <a:rect l="l" t="t" r="r" b="b"/>
            <a:pathLst>
              <a:path w="807170" h="1088250" extrusionOk="0">
                <a:moveTo>
                  <a:pt x="0" y="521308"/>
                </a:moveTo>
                <a:cubicBezTo>
                  <a:pt x="718" y="519256"/>
                  <a:pt x="1603" y="517266"/>
                  <a:pt x="2645" y="515358"/>
                </a:cubicBezTo>
                <a:lnTo>
                  <a:pt x="11405" y="498829"/>
                </a:lnTo>
                <a:cubicBezTo>
                  <a:pt x="19174" y="483953"/>
                  <a:pt x="30909" y="461969"/>
                  <a:pt x="46942" y="434035"/>
                </a:cubicBezTo>
                <a:cubicBezTo>
                  <a:pt x="91919" y="355464"/>
                  <a:pt x="141596" y="279679"/>
                  <a:pt x="195702" y="207093"/>
                </a:cubicBezTo>
                <a:cubicBezTo>
                  <a:pt x="212231" y="184118"/>
                  <a:pt x="231240" y="160316"/>
                  <a:pt x="251074" y="136018"/>
                </a:cubicBezTo>
                <a:cubicBezTo>
                  <a:pt x="271003" y="110087"/>
                  <a:pt x="292826" y="85667"/>
                  <a:pt x="316364" y="62960"/>
                </a:cubicBezTo>
                <a:cubicBezTo>
                  <a:pt x="341702" y="38156"/>
                  <a:pt x="371931" y="18904"/>
                  <a:pt x="405124" y="6431"/>
                </a:cubicBezTo>
                <a:cubicBezTo>
                  <a:pt x="423004" y="245"/>
                  <a:pt x="442118" y="-1513"/>
                  <a:pt x="460826" y="1307"/>
                </a:cubicBezTo>
                <a:cubicBezTo>
                  <a:pt x="480110" y="4590"/>
                  <a:pt x="498058" y="13306"/>
                  <a:pt x="512562" y="26431"/>
                </a:cubicBezTo>
                <a:cubicBezTo>
                  <a:pt x="527237" y="39887"/>
                  <a:pt x="538075" y="56999"/>
                  <a:pt x="543967" y="76018"/>
                </a:cubicBezTo>
                <a:cubicBezTo>
                  <a:pt x="549806" y="95195"/>
                  <a:pt x="552703" y="115146"/>
                  <a:pt x="552562" y="135191"/>
                </a:cubicBezTo>
                <a:cubicBezTo>
                  <a:pt x="551650" y="176163"/>
                  <a:pt x="544000" y="216705"/>
                  <a:pt x="529917" y="255191"/>
                </a:cubicBezTo>
                <a:cubicBezTo>
                  <a:pt x="515871" y="294395"/>
                  <a:pt x="506819" y="335213"/>
                  <a:pt x="502975" y="376679"/>
                </a:cubicBezTo>
                <a:cubicBezTo>
                  <a:pt x="501759" y="397541"/>
                  <a:pt x="504680" y="418438"/>
                  <a:pt x="511570" y="438167"/>
                </a:cubicBezTo>
                <a:cubicBezTo>
                  <a:pt x="518936" y="457982"/>
                  <a:pt x="531496" y="475452"/>
                  <a:pt x="547934" y="488745"/>
                </a:cubicBezTo>
                <a:cubicBezTo>
                  <a:pt x="614050" y="543622"/>
                  <a:pt x="713223" y="538332"/>
                  <a:pt x="774876" y="601473"/>
                </a:cubicBezTo>
                <a:cubicBezTo>
                  <a:pt x="789620" y="616917"/>
                  <a:pt x="799802" y="636138"/>
                  <a:pt x="804298" y="657010"/>
                </a:cubicBezTo>
                <a:cubicBezTo>
                  <a:pt x="808438" y="677279"/>
                  <a:pt x="808100" y="698208"/>
                  <a:pt x="803306" y="718332"/>
                </a:cubicBezTo>
                <a:cubicBezTo>
                  <a:pt x="793792" y="757165"/>
                  <a:pt x="772485" y="792099"/>
                  <a:pt x="742314" y="818332"/>
                </a:cubicBezTo>
                <a:cubicBezTo>
                  <a:pt x="714357" y="842954"/>
                  <a:pt x="683561" y="864151"/>
                  <a:pt x="650579" y="881473"/>
                </a:cubicBezTo>
                <a:cubicBezTo>
                  <a:pt x="619174" y="898002"/>
                  <a:pt x="588264" y="914531"/>
                  <a:pt x="557686" y="929738"/>
                </a:cubicBezTo>
                <a:cubicBezTo>
                  <a:pt x="419597" y="996736"/>
                  <a:pt x="273262" y="1045199"/>
                  <a:pt x="122479" y="1073870"/>
                </a:cubicBezTo>
                <a:cubicBezTo>
                  <a:pt x="90909" y="1079820"/>
                  <a:pt x="66281" y="1083622"/>
                  <a:pt x="49587" y="1085771"/>
                </a:cubicBezTo>
                <a:lnTo>
                  <a:pt x="30578" y="1088250"/>
                </a:lnTo>
                <a:lnTo>
                  <a:pt x="23967" y="1088250"/>
                </a:lnTo>
                <a:lnTo>
                  <a:pt x="30413" y="1086763"/>
                </a:lnTo>
                <a:lnTo>
                  <a:pt x="49256" y="1083457"/>
                </a:lnTo>
                <a:cubicBezTo>
                  <a:pt x="65785" y="1080812"/>
                  <a:pt x="90413" y="1076349"/>
                  <a:pt x="121818" y="1069903"/>
                </a:cubicBezTo>
                <a:cubicBezTo>
                  <a:pt x="210562" y="1051775"/>
                  <a:pt x="297851" y="1027135"/>
                  <a:pt x="382975" y="996184"/>
                </a:cubicBezTo>
                <a:cubicBezTo>
                  <a:pt x="441574" y="974745"/>
                  <a:pt x="499008" y="950249"/>
                  <a:pt x="555041" y="922795"/>
                </a:cubicBezTo>
                <a:cubicBezTo>
                  <a:pt x="585455" y="908250"/>
                  <a:pt x="616033" y="891886"/>
                  <a:pt x="647438" y="874366"/>
                </a:cubicBezTo>
                <a:cubicBezTo>
                  <a:pt x="679806" y="857200"/>
                  <a:pt x="710042" y="836285"/>
                  <a:pt x="737521" y="812052"/>
                </a:cubicBezTo>
                <a:cubicBezTo>
                  <a:pt x="766322" y="786780"/>
                  <a:pt x="786637" y="753248"/>
                  <a:pt x="795703" y="716019"/>
                </a:cubicBezTo>
                <a:cubicBezTo>
                  <a:pt x="806165" y="677474"/>
                  <a:pt x="796188" y="636256"/>
                  <a:pt x="769256" y="606763"/>
                </a:cubicBezTo>
                <a:cubicBezTo>
                  <a:pt x="755202" y="592049"/>
                  <a:pt x="738341" y="580303"/>
                  <a:pt x="719669" y="572218"/>
                </a:cubicBezTo>
                <a:cubicBezTo>
                  <a:pt x="700661" y="563539"/>
                  <a:pt x="681117" y="556086"/>
                  <a:pt x="661157" y="549903"/>
                </a:cubicBezTo>
                <a:cubicBezTo>
                  <a:pt x="621157" y="536349"/>
                  <a:pt x="578512" y="524283"/>
                  <a:pt x="542810" y="495192"/>
                </a:cubicBezTo>
                <a:cubicBezTo>
                  <a:pt x="525232" y="480970"/>
                  <a:pt x="511861" y="462227"/>
                  <a:pt x="504132" y="440977"/>
                </a:cubicBezTo>
                <a:cubicBezTo>
                  <a:pt x="496713" y="420169"/>
                  <a:pt x="493620" y="398065"/>
                  <a:pt x="495041" y="376019"/>
                </a:cubicBezTo>
                <a:cubicBezTo>
                  <a:pt x="498821" y="333812"/>
                  <a:pt x="507986" y="292262"/>
                  <a:pt x="522314" y="252382"/>
                </a:cubicBezTo>
                <a:cubicBezTo>
                  <a:pt x="536245" y="214719"/>
                  <a:pt x="543841" y="175008"/>
                  <a:pt x="544793" y="134862"/>
                </a:cubicBezTo>
                <a:cubicBezTo>
                  <a:pt x="544794" y="96349"/>
                  <a:pt x="535372" y="56349"/>
                  <a:pt x="507769" y="31556"/>
                </a:cubicBezTo>
                <a:cubicBezTo>
                  <a:pt x="494351" y="19455"/>
                  <a:pt x="477796" y="11379"/>
                  <a:pt x="460000" y="8250"/>
                </a:cubicBezTo>
                <a:cubicBezTo>
                  <a:pt x="442516" y="5515"/>
                  <a:pt x="424625" y="7162"/>
                  <a:pt x="407934" y="13044"/>
                </a:cubicBezTo>
                <a:cubicBezTo>
                  <a:pt x="375702" y="25044"/>
                  <a:pt x="346319" y="43620"/>
                  <a:pt x="321653" y="67589"/>
                </a:cubicBezTo>
                <a:cubicBezTo>
                  <a:pt x="298295" y="90017"/>
                  <a:pt x="276585" y="114102"/>
                  <a:pt x="256694" y="139655"/>
                </a:cubicBezTo>
                <a:cubicBezTo>
                  <a:pt x="236860" y="163622"/>
                  <a:pt x="218347" y="187258"/>
                  <a:pt x="200992" y="210068"/>
                </a:cubicBezTo>
                <a:cubicBezTo>
                  <a:pt x="146331" y="282203"/>
                  <a:pt x="95782" y="357364"/>
                  <a:pt x="49587" y="435192"/>
                </a:cubicBezTo>
                <a:cubicBezTo>
                  <a:pt x="33058" y="462630"/>
                  <a:pt x="20992" y="484779"/>
                  <a:pt x="12727" y="498994"/>
                </a:cubicBezTo>
                <a:lnTo>
                  <a:pt x="3306" y="515523"/>
                </a:lnTo>
                <a:cubicBezTo>
                  <a:pt x="2386" y="517550"/>
                  <a:pt x="1279" y="519486"/>
                  <a:pt x="0" y="521308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7"/>
          <p:cNvSpPr/>
          <p:nvPr/>
        </p:nvSpPr>
        <p:spPr>
          <a:xfrm>
            <a:off x="2343380" y="5092013"/>
            <a:ext cx="180982" cy="214230"/>
          </a:xfrm>
          <a:custGeom>
            <a:avLst/>
            <a:gdLst/>
            <a:ahLst/>
            <a:cxnLst/>
            <a:rect l="l" t="t" r="r" b="b"/>
            <a:pathLst>
              <a:path w="176669" h="208657" extrusionOk="0">
                <a:moveTo>
                  <a:pt x="124834" y="0"/>
                </a:moveTo>
                <a:cubicBezTo>
                  <a:pt x="124834" y="0"/>
                  <a:pt x="126983" y="0"/>
                  <a:pt x="130785" y="992"/>
                </a:cubicBezTo>
                <a:cubicBezTo>
                  <a:pt x="136215" y="2803"/>
                  <a:pt x="141341" y="5422"/>
                  <a:pt x="145991" y="8760"/>
                </a:cubicBezTo>
                <a:cubicBezTo>
                  <a:pt x="162903" y="21952"/>
                  <a:pt x="173851" y="41349"/>
                  <a:pt x="176404" y="62645"/>
                </a:cubicBezTo>
                <a:cubicBezTo>
                  <a:pt x="178451" y="94216"/>
                  <a:pt x="168604" y="125409"/>
                  <a:pt x="148801" y="150083"/>
                </a:cubicBezTo>
                <a:cubicBezTo>
                  <a:pt x="138223" y="165159"/>
                  <a:pt x="125467" y="178583"/>
                  <a:pt x="110950" y="189918"/>
                </a:cubicBezTo>
                <a:cubicBezTo>
                  <a:pt x="94969" y="202745"/>
                  <a:pt x="74898" y="209376"/>
                  <a:pt x="54421" y="208595"/>
                </a:cubicBezTo>
                <a:cubicBezTo>
                  <a:pt x="33260" y="207818"/>
                  <a:pt x="14225" y="195509"/>
                  <a:pt x="4834" y="176529"/>
                </a:cubicBezTo>
                <a:cubicBezTo>
                  <a:pt x="-1611" y="158521"/>
                  <a:pt x="-1611" y="138835"/>
                  <a:pt x="4834" y="120827"/>
                </a:cubicBezTo>
                <a:cubicBezTo>
                  <a:pt x="13483" y="90793"/>
                  <a:pt x="30105" y="63662"/>
                  <a:pt x="52934" y="42315"/>
                </a:cubicBezTo>
                <a:cubicBezTo>
                  <a:pt x="68609" y="28849"/>
                  <a:pt x="86145" y="17715"/>
                  <a:pt x="105000" y="9257"/>
                </a:cubicBezTo>
                <a:cubicBezTo>
                  <a:pt x="111584" y="5591"/>
                  <a:pt x="118573" y="2707"/>
                  <a:pt x="125826" y="662"/>
                </a:cubicBezTo>
                <a:cubicBezTo>
                  <a:pt x="119706" y="5040"/>
                  <a:pt x="113238" y="8910"/>
                  <a:pt x="106487" y="12232"/>
                </a:cubicBezTo>
                <a:cubicBezTo>
                  <a:pt x="88596" y="21855"/>
                  <a:pt x="71945" y="33622"/>
                  <a:pt x="56900" y="47273"/>
                </a:cubicBezTo>
                <a:cubicBezTo>
                  <a:pt x="35709" y="68470"/>
                  <a:pt x="20338" y="94770"/>
                  <a:pt x="12272" y="123637"/>
                </a:cubicBezTo>
                <a:cubicBezTo>
                  <a:pt x="6692" y="139695"/>
                  <a:pt x="6692" y="157166"/>
                  <a:pt x="12272" y="173224"/>
                </a:cubicBezTo>
                <a:cubicBezTo>
                  <a:pt x="20545" y="189355"/>
                  <a:pt x="36960" y="199686"/>
                  <a:pt x="55082" y="200166"/>
                </a:cubicBezTo>
                <a:cubicBezTo>
                  <a:pt x="73530" y="200901"/>
                  <a:pt x="91637" y="195041"/>
                  <a:pt x="106156" y="183637"/>
                </a:cubicBezTo>
                <a:cubicBezTo>
                  <a:pt x="120033" y="172896"/>
                  <a:pt x="132281" y="160202"/>
                  <a:pt x="142520" y="145951"/>
                </a:cubicBezTo>
                <a:cubicBezTo>
                  <a:pt x="161687" y="122781"/>
                  <a:pt x="171633" y="93354"/>
                  <a:pt x="170454" y="63307"/>
                </a:cubicBezTo>
                <a:cubicBezTo>
                  <a:pt x="168620" y="43255"/>
                  <a:pt x="159152" y="24675"/>
                  <a:pt x="144008" y="11406"/>
                </a:cubicBezTo>
                <a:cubicBezTo>
                  <a:pt x="138042" y="6930"/>
                  <a:pt x="131614" y="3107"/>
                  <a:pt x="124834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7"/>
          <p:cNvGrpSpPr/>
          <p:nvPr/>
        </p:nvGrpSpPr>
        <p:grpSpPr>
          <a:xfrm>
            <a:off x="8660706" y="1916862"/>
            <a:ext cx="1141888" cy="1114076"/>
            <a:chOff x="8237344" y="1775154"/>
            <a:chExt cx="1720045" cy="1678152"/>
          </a:xfrm>
        </p:grpSpPr>
        <p:sp>
          <p:nvSpPr>
            <p:cNvPr id="64" name="Google Shape;64;p37"/>
            <p:cNvSpPr/>
            <p:nvPr/>
          </p:nvSpPr>
          <p:spPr>
            <a:xfrm rot="379800">
              <a:off x="8316106" y="1856673"/>
              <a:ext cx="1562523" cy="1515114"/>
            </a:xfrm>
            <a:custGeom>
              <a:avLst/>
              <a:gdLst/>
              <a:ahLst/>
              <a:cxnLst/>
              <a:rect l="l" t="t" r="r" b="b"/>
              <a:pathLst>
                <a:path w="1525289" h="1475702" extrusionOk="0">
                  <a:moveTo>
                    <a:pt x="0" y="0"/>
                  </a:moveTo>
                  <a:lnTo>
                    <a:pt x="1525290" y="0"/>
                  </a:lnTo>
                  <a:lnTo>
                    <a:pt x="1525290" y="1475703"/>
                  </a:lnTo>
                  <a:lnTo>
                    <a:pt x="0" y="147570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>
              <a:off x="8371868" y="2438694"/>
              <a:ext cx="1312091" cy="872955"/>
            </a:xfrm>
            <a:custGeom>
              <a:avLst/>
              <a:gdLst/>
              <a:ahLst/>
              <a:cxnLst/>
              <a:rect l="l" t="t" r="r" b="b"/>
              <a:pathLst>
                <a:path w="1280825" h="850247" extrusionOk="0">
                  <a:moveTo>
                    <a:pt x="0" y="708099"/>
                  </a:moveTo>
                  <a:lnTo>
                    <a:pt x="503140" y="0"/>
                  </a:lnTo>
                  <a:lnTo>
                    <a:pt x="792562" y="520496"/>
                  </a:lnTo>
                  <a:lnTo>
                    <a:pt x="1029422" y="287438"/>
                  </a:lnTo>
                  <a:lnTo>
                    <a:pt x="1280826" y="850248"/>
                  </a:lnTo>
                  <a:lnTo>
                    <a:pt x="0" y="7080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7"/>
            <p:cNvSpPr/>
            <p:nvPr/>
          </p:nvSpPr>
          <p:spPr>
            <a:xfrm>
              <a:off x="9180893" y="2218575"/>
              <a:ext cx="224864" cy="225386"/>
            </a:xfrm>
            <a:custGeom>
              <a:avLst/>
              <a:gdLst/>
              <a:ahLst/>
              <a:cxnLst/>
              <a:rect l="l" t="t" r="r" b="b"/>
              <a:pathLst>
                <a:path w="219506" h="219523" extrusionOk="0">
                  <a:moveTo>
                    <a:pt x="218848" y="121831"/>
                  </a:moveTo>
                  <a:cubicBezTo>
                    <a:pt x="212183" y="182078"/>
                    <a:pt x="157939" y="225514"/>
                    <a:pt x="97692" y="218848"/>
                  </a:cubicBezTo>
                  <a:cubicBezTo>
                    <a:pt x="37446" y="212182"/>
                    <a:pt x="-5990" y="157939"/>
                    <a:pt x="675" y="97692"/>
                  </a:cubicBezTo>
                  <a:cubicBezTo>
                    <a:pt x="7341" y="37449"/>
                    <a:pt x="61579" y="-5987"/>
                    <a:pt x="121823" y="674"/>
                  </a:cubicBezTo>
                  <a:cubicBezTo>
                    <a:pt x="182026" y="7423"/>
                    <a:pt x="225420" y="61609"/>
                    <a:pt x="218848" y="1218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8364925" y="1906920"/>
              <a:ext cx="1463637" cy="1409013"/>
            </a:xfrm>
            <a:custGeom>
              <a:avLst/>
              <a:gdLst/>
              <a:ahLst/>
              <a:cxnLst/>
              <a:rect l="l" t="t" r="r" b="b"/>
              <a:pathLst>
                <a:path w="1428760" h="1372361" extrusionOk="0">
                  <a:moveTo>
                    <a:pt x="1288099" y="1372322"/>
                  </a:moveTo>
                  <a:cubicBezTo>
                    <a:pt x="1287954" y="1370286"/>
                    <a:pt x="1287954" y="1368242"/>
                    <a:pt x="1288099" y="1366206"/>
                  </a:cubicBezTo>
                  <a:cubicBezTo>
                    <a:pt x="1288099" y="1361909"/>
                    <a:pt x="1289091" y="1356289"/>
                    <a:pt x="1289752" y="1349677"/>
                  </a:cubicBezTo>
                  <a:cubicBezTo>
                    <a:pt x="1291240" y="1333148"/>
                    <a:pt x="1293554" y="1311991"/>
                    <a:pt x="1296364" y="1283561"/>
                  </a:cubicBezTo>
                  <a:cubicBezTo>
                    <a:pt x="1302479" y="1225380"/>
                    <a:pt x="1311240" y="1141247"/>
                    <a:pt x="1322314" y="1034305"/>
                  </a:cubicBezTo>
                  <a:cubicBezTo>
                    <a:pt x="1345454" y="819429"/>
                    <a:pt x="1378182" y="514801"/>
                    <a:pt x="1417521" y="148355"/>
                  </a:cubicBezTo>
                  <a:lnTo>
                    <a:pt x="1422975" y="155297"/>
                  </a:lnTo>
                  <a:lnTo>
                    <a:pt x="142148" y="14140"/>
                  </a:lnTo>
                  <a:cubicBezTo>
                    <a:pt x="140165" y="15462"/>
                    <a:pt x="157190" y="2074"/>
                    <a:pt x="149917" y="7859"/>
                  </a:cubicBezTo>
                  <a:lnTo>
                    <a:pt x="149917" y="10173"/>
                  </a:lnTo>
                  <a:lnTo>
                    <a:pt x="149917" y="12817"/>
                  </a:lnTo>
                  <a:lnTo>
                    <a:pt x="149917" y="18107"/>
                  </a:lnTo>
                  <a:lnTo>
                    <a:pt x="148760" y="28520"/>
                  </a:lnTo>
                  <a:lnTo>
                    <a:pt x="146446" y="49346"/>
                  </a:lnTo>
                  <a:lnTo>
                    <a:pt x="141818" y="90999"/>
                  </a:lnTo>
                  <a:cubicBezTo>
                    <a:pt x="138678" y="118768"/>
                    <a:pt x="135537" y="146371"/>
                    <a:pt x="132562" y="173644"/>
                  </a:cubicBezTo>
                  <a:cubicBezTo>
                    <a:pt x="126391" y="228740"/>
                    <a:pt x="120330" y="283176"/>
                    <a:pt x="114380" y="336950"/>
                  </a:cubicBezTo>
                  <a:cubicBezTo>
                    <a:pt x="102314" y="444718"/>
                    <a:pt x="90578" y="550338"/>
                    <a:pt x="79173" y="652983"/>
                  </a:cubicBezTo>
                  <a:cubicBezTo>
                    <a:pt x="56033" y="858437"/>
                    <a:pt x="34215" y="1052487"/>
                    <a:pt x="14215" y="1231495"/>
                  </a:cubicBezTo>
                  <a:lnTo>
                    <a:pt x="8595" y="1224553"/>
                  </a:lnTo>
                  <a:lnTo>
                    <a:pt x="934215" y="1330504"/>
                  </a:lnTo>
                  <a:lnTo>
                    <a:pt x="1193719" y="1360256"/>
                  </a:lnTo>
                  <a:lnTo>
                    <a:pt x="1262975" y="1368685"/>
                  </a:lnTo>
                  <a:lnTo>
                    <a:pt x="1280992" y="1371165"/>
                  </a:lnTo>
                  <a:lnTo>
                    <a:pt x="1287273" y="1372156"/>
                  </a:lnTo>
                  <a:cubicBezTo>
                    <a:pt x="1285349" y="1372339"/>
                    <a:pt x="1283412" y="1372339"/>
                    <a:pt x="1281488" y="1372156"/>
                  </a:cubicBezTo>
                  <a:lnTo>
                    <a:pt x="1264958" y="1370669"/>
                  </a:lnTo>
                  <a:lnTo>
                    <a:pt x="1196694" y="1363892"/>
                  </a:lnTo>
                  <a:lnTo>
                    <a:pt x="936694" y="1336619"/>
                  </a:lnTo>
                  <a:lnTo>
                    <a:pt x="6281" y="1236619"/>
                  </a:lnTo>
                  <a:lnTo>
                    <a:pt x="0" y="1236619"/>
                  </a:lnTo>
                  <a:lnTo>
                    <a:pt x="0" y="1230338"/>
                  </a:lnTo>
                  <a:cubicBezTo>
                    <a:pt x="19669" y="1051661"/>
                    <a:pt x="40991" y="857446"/>
                    <a:pt x="63471" y="651826"/>
                  </a:cubicBezTo>
                  <a:cubicBezTo>
                    <a:pt x="74490" y="549016"/>
                    <a:pt x="86116" y="443671"/>
                    <a:pt x="98347" y="335793"/>
                  </a:cubicBezTo>
                  <a:cubicBezTo>
                    <a:pt x="104297" y="281908"/>
                    <a:pt x="110413" y="227363"/>
                    <a:pt x="116529" y="172487"/>
                  </a:cubicBezTo>
                  <a:cubicBezTo>
                    <a:pt x="119504" y="144884"/>
                    <a:pt x="122644" y="117280"/>
                    <a:pt x="125619" y="89842"/>
                  </a:cubicBezTo>
                  <a:lnTo>
                    <a:pt x="130248" y="48189"/>
                  </a:lnTo>
                  <a:lnTo>
                    <a:pt x="132562" y="27198"/>
                  </a:lnTo>
                  <a:lnTo>
                    <a:pt x="133718" y="16784"/>
                  </a:lnTo>
                  <a:lnTo>
                    <a:pt x="133718" y="11495"/>
                  </a:lnTo>
                  <a:lnTo>
                    <a:pt x="133718" y="6867"/>
                  </a:lnTo>
                  <a:lnTo>
                    <a:pt x="133718" y="6867"/>
                  </a:lnTo>
                  <a:cubicBezTo>
                    <a:pt x="126611" y="12487"/>
                    <a:pt x="143471" y="-1232"/>
                    <a:pt x="141818" y="90"/>
                  </a:cubicBezTo>
                  <a:lnTo>
                    <a:pt x="1422479" y="143396"/>
                  </a:lnTo>
                  <a:lnTo>
                    <a:pt x="1428761" y="143396"/>
                  </a:lnTo>
                  <a:lnTo>
                    <a:pt x="1428761" y="149512"/>
                  </a:lnTo>
                  <a:cubicBezTo>
                    <a:pt x="1386612" y="517280"/>
                    <a:pt x="1351405" y="823561"/>
                    <a:pt x="1326777" y="1038768"/>
                  </a:cubicBezTo>
                  <a:cubicBezTo>
                    <a:pt x="1314381" y="1144884"/>
                    <a:pt x="1304463" y="1228520"/>
                    <a:pt x="1297686" y="1286702"/>
                  </a:cubicBezTo>
                  <a:cubicBezTo>
                    <a:pt x="1294380" y="1314636"/>
                    <a:pt x="1291735" y="1336289"/>
                    <a:pt x="1289752" y="1351495"/>
                  </a:cubicBezTo>
                  <a:cubicBezTo>
                    <a:pt x="1289752" y="1358272"/>
                    <a:pt x="1288265" y="1363727"/>
                    <a:pt x="1287603" y="1368024"/>
                  </a:cubicBezTo>
                  <a:cubicBezTo>
                    <a:pt x="1286942" y="1372322"/>
                    <a:pt x="1288099" y="1372487"/>
                    <a:pt x="1288099" y="13723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7"/>
          <p:cNvSpPr/>
          <p:nvPr/>
        </p:nvSpPr>
        <p:spPr>
          <a:xfrm>
            <a:off x="1346950" y="2845304"/>
            <a:ext cx="66036" cy="66184"/>
          </a:xfrm>
          <a:custGeom>
            <a:avLst/>
            <a:gdLst/>
            <a:ahLst/>
            <a:cxnLst/>
            <a:rect l="l" t="t" r="r" b="b"/>
            <a:pathLst>
              <a:path w="64462" h="64462" extrusionOk="0">
                <a:moveTo>
                  <a:pt x="64462" y="32067"/>
                </a:moveTo>
                <a:cubicBezTo>
                  <a:pt x="64553" y="49867"/>
                  <a:pt x="50197" y="64371"/>
                  <a:pt x="32396" y="64462"/>
                </a:cubicBezTo>
                <a:cubicBezTo>
                  <a:pt x="14596" y="64553"/>
                  <a:pt x="91" y="50197"/>
                  <a:pt x="0" y="32396"/>
                </a:cubicBezTo>
                <a:cubicBezTo>
                  <a:pt x="-91" y="14596"/>
                  <a:pt x="14266" y="91"/>
                  <a:pt x="32067" y="0"/>
                </a:cubicBezTo>
                <a:cubicBezTo>
                  <a:pt x="32177" y="0"/>
                  <a:pt x="32286" y="0"/>
                  <a:pt x="32396" y="0"/>
                </a:cubicBezTo>
                <a:cubicBezTo>
                  <a:pt x="50106" y="0"/>
                  <a:pt x="64463" y="14357"/>
                  <a:pt x="64463" y="32067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7"/>
          <p:cNvSpPr/>
          <p:nvPr/>
        </p:nvSpPr>
        <p:spPr>
          <a:xfrm>
            <a:off x="1346949" y="3162989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0"/>
                  <a:pt x="64463" y="14357"/>
                  <a:pt x="64463" y="32066"/>
                </a:cubicBezTo>
                <a:cubicBezTo>
                  <a:pt x="64463" y="32121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7"/>
          <p:cNvSpPr/>
          <p:nvPr/>
        </p:nvSpPr>
        <p:spPr>
          <a:xfrm>
            <a:off x="1346949" y="3480845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1"/>
                  <a:pt x="64463" y="14356"/>
                  <a:pt x="64463" y="32066"/>
                </a:cubicBezTo>
                <a:cubicBezTo>
                  <a:pt x="64463" y="32122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6529622" y="3699084"/>
            <a:ext cx="4002822" cy="2392482"/>
          </a:xfrm>
          <a:custGeom>
            <a:avLst/>
            <a:gdLst/>
            <a:ahLst/>
            <a:cxnLst/>
            <a:rect l="l" t="t" r="r" b="b"/>
            <a:pathLst>
              <a:path w="3907438" h="2330247" extrusionOk="0">
                <a:moveTo>
                  <a:pt x="0" y="0"/>
                </a:moveTo>
                <a:lnTo>
                  <a:pt x="3907439" y="0"/>
                </a:lnTo>
                <a:lnTo>
                  <a:pt x="3907439" y="2330248"/>
                </a:lnTo>
                <a:lnTo>
                  <a:pt x="0" y="2330248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7"/>
          <p:cNvSpPr/>
          <p:nvPr/>
        </p:nvSpPr>
        <p:spPr>
          <a:xfrm>
            <a:off x="6789026" y="4118762"/>
            <a:ext cx="773811" cy="8824"/>
          </a:xfrm>
          <a:custGeom>
            <a:avLst/>
            <a:gdLst/>
            <a:ahLst/>
            <a:cxnLst/>
            <a:rect l="l" t="t" r="r" b="b"/>
            <a:pathLst>
              <a:path w="755372" h="8594" extrusionOk="0">
                <a:moveTo>
                  <a:pt x="755372" y="4297"/>
                </a:moveTo>
                <a:cubicBezTo>
                  <a:pt x="755372" y="6611"/>
                  <a:pt x="586116" y="8595"/>
                  <a:pt x="377355" y="8595"/>
                </a:cubicBezTo>
                <a:cubicBezTo>
                  <a:pt x="168595" y="8595"/>
                  <a:pt x="0" y="6611"/>
                  <a:pt x="0" y="4297"/>
                </a:cubicBezTo>
                <a:cubicBezTo>
                  <a:pt x="0" y="1983"/>
                  <a:pt x="169256" y="0"/>
                  <a:pt x="378016" y="0"/>
                </a:cubicBezTo>
                <a:cubicBezTo>
                  <a:pt x="586777" y="0"/>
                  <a:pt x="755372" y="1818"/>
                  <a:pt x="755372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7"/>
          <p:cNvSpPr/>
          <p:nvPr/>
        </p:nvSpPr>
        <p:spPr>
          <a:xfrm>
            <a:off x="6791566" y="4702542"/>
            <a:ext cx="3525327" cy="8824"/>
          </a:xfrm>
          <a:custGeom>
            <a:avLst/>
            <a:gdLst/>
            <a:ahLst/>
            <a:cxnLst/>
            <a:rect l="l" t="t" r="r" b="b"/>
            <a:pathLst>
              <a:path w="3441322" h="8594" extrusionOk="0">
                <a:moveTo>
                  <a:pt x="3441322" y="4298"/>
                </a:moveTo>
                <a:cubicBezTo>
                  <a:pt x="3441322" y="6777"/>
                  <a:pt x="2670909" y="8595"/>
                  <a:pt x="1720661" y="8595"/>
                </a:cubicBezTo>
                <a:cubicBezTo>
                  <a:pt x="770414" y="8595"/>
                  <a:pt x="0" y="6777"/>
                  <a:pt x="0" y="4298"/>
                </a:cubicBezTo>
                <a:cubicBezTo>
                  <a:pt x="0" y="1818"/>
                  <a:pt x="770248" y="0"/>
                  <a:pt x="1720661" y="0"/>
                </a:cubicBezTo>
                <a:cubicBezTo>
                  <a:pt x="2671075" y="0"/>
                  <a:pt x="3441322" y="1983"/>
                  <a:pt x="3441322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/>
          <p:nvPr/>
        </p:nvSpPr>
        <p:spPr>
          <a:xfrm>
            <a:off x="6819166" y="4924514"/>
            <a:ext cx="3460815" cy="8825"/>
          </a:xfrm>
          <a:custGeom>
            <a:avLst/>
            <a:gdLst/>
            <a:ahLst/>
            <a:cxnLst/>
            <a:rect l="l" t="t" r="r" b="b"/>
            <a:pathLst>
              <a:path w="3378347" h="8595" extrusionOk="0">
                <a:moveTo>
                  <a:pt x="3378347" y="4298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8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4"/>
                  <a:pt x="3378347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7"/>
          <p:cNvSpPr/>
          <p:nvPr/>
        </p:nvSpPr>
        <p:spPr>
          <a:xfrm>
            <a:off x="6819166" y="5174658"/>
            <a:ext cx="3460815" cy="8824"/>
          </a:xfrm>
          <a:custGeom>
            <a:avLst/>
            <a:gdLst/>
            <a:ahLst/>
            <a:cxnLst/>
            <a:rect l="l" t="t" r="r" b="b"/>
            <a:pathLst>
              <a:path w="3378347" h="8594" extrusionOk="0">
                <a:moveTo>
                  <a:pt x="3378347" y="4297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7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3"/>
                  <a:pt x="3378347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6819166" y="5426498"/>
            <a:ext cx="1981261" cy="6278"/>
          </a:xfrm>
          <a:custGeom>
            <a:avLst/>
            <a:gdLst/>
            <a:ahLst/>
            <a:cxnLst/>
            <a:rect l="l" t="t" r="r" b="b"/>
            <a:pathLst>
              <a:path w="1934049" h="6115" extrusionOk="0">
                <a:moveTo>
                  <a:pt x="1934049" y="2645"/>
                </a:moveTo>
                <a:lnTo>
                  <a:pt x="1929091" y="2645"/>
                </a:lnTo>
                <a:lnTo>
                  <a:pt x="1914380" y="2645"/>
                </a:lnTo>
                <a:lnTo>
                  <a:pt x="1858017" y="3471"/>
                </a:lnTo>
                <a:lnTo>
                  <a:pt x="1650744" y="4958"/>
                </a:lnTo>
                <a:lnTo>
                  <a:pt x="967108" y="6116"/>
                </a:lnTo>
                <a:lnTo>
                  <a:pt x="283306" y="4958"/>
                </a:lnTo>
                <a:lnTo>
                  <a:pt x="76033" y="3471"/>
                </a:lnTo>
                <a:lnTo>
                  <a:pt x="19669" y="2645"/>
                </a:lnTo>
                <a:lnTo>
                  <a:pt x="5124" y="2645"/>
                </a:lnTo>
                <a:lnTo>
                  <a:pt x="0" y="2645"/>
                </a:lnTo>
                <a:lnTo>
                  <a:pt x="5124" y="2645"/>
                </a:lnTo>
                <a:lnTo>
                  <a:pt x="19669" y="2645"/>
                </a:lnTo>
                <a:lnTo>
                  <a:pt x="76033" y="2645"/>
                </a:lnTo>
                <a:lnTo>
                  <a:pt x="283306" y="1322"/>
                </a:lnTo>
                <a:lnTo>
                  <a:pt x="967108" y="0"/>
                </a:lnTo>
                <a:lnTo>
                  <a:pt x="1650744" y="1322"/>
                </a:lnTo>
                <a:lnTo>
                  <a:pt x="1858017" y="2645"/>
                </a:lnTo>
                <a:lnTo>
                  <a:pt x="1914380" y="2645"/>
                </a:lnTo>
                <a:lnTo>
                  <a:pt x="1929091" y="264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/>
          <p:nvPr/>
        </p:nvSpPr>
        <p:spPr>
          <a:xfrm rot="-4598400">
            <a:off x="9712042" y="5427245"/>
            <a:ext cx="466006" cy="464964"/>
          </a:xfrm>
          <a:custGeom>
            <a:avLst/>
            <a:gdLst/>
            <a:ahLst/>
            <a:cxnLst/>
            <a:rect l="l" t="t" r="r" b="b"/>
            <a:pathLst>
              <a:path w="453884" h="453884" extrusionOk="0">
                <a:moveTo>
                  <a:pt x="453885" y="226942"/>
                </a:moveTo>
                <a:cubicBezTo>
                  <a:pt x="453885" y="352279"/>
                  <a:pt x="352279" y="453884"/>
                  <a:pt x="226943" y="453884"/>
                </a:cubicBezTo>
                <a:cubicBezTo>
                  <a:pt x="101606" y="453884"/>
                  <a:pt x="1" y="352279"/>
                  <a:pt x="1" y="226942"/>
                </a:cubicBezTo>
                <a:cubicBezTo>
                  <a:pt x="1" y="101606"/>
                  <a:pt x="101607" y="0"/>
                  <a:pt x="226943" y="0"/>
                </a:cubicBezTo>
                <a:cubicBezTo>
                  <a:pt x="352280" y="0"/>
                  <a:pt x="453885" y="101605"/>
                  <a:pt x="453885" y="22694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/>
          <p:nvPr/>
        </p:nvSpPr>
        <p:spPr>
          <a:xfrm>
            <a:off x="9860374" y="5615440"/>
            <a:ext cx="173941" cy="114834"/>
          </a:xfrm>
          <a:custGeom>
            <a:avLst/>
            <a:gdLst/>
            <a:ahLst/>
            <a:cxnLst/>
            <a:rect l="l" t="t" r="r" b="b"/>
            <a:pathLst>
              <a:path w="169796" h="111847" extrusionOk="0">
                <a:moveTo>
                  <a:pt x="84981" y="111840"/>
                </a:moveTo>
                <a:cubicBezTo>
                  <a:pt x="82478" y="111946"/>
                  <a:pt x="80078" y="110838"/>
                  <a:pt x="78535" y="108865"/>
                </a:cubicBezTo>
                <a:lnTo>
                  <a:pt x="1840" y="13493"/>
                </a:lnTo>
                <a:cubicBezTo>
                  <a:pt x="-1035" y="9933"/>
                  <a:pt x="-480" y="4716"/>
                  <a:pt x="3080" y="1840"/>
                </a:cubicBezTo>
                <a:cubicBezTo>
                  <a:pt x="6640" y="-1035"/>
                  <a:pt x="11857" y="-480"/>
                  <a:pt x="14733" y="3080"/>
                </a:cubicBezTo>
                <a:lnTo>
                  <a:pt x="84981" y="90353"/>
                </a:lnTo>
                <a:lnTo>
                  <a:pt x="155064" y="3080"/>
                </a:lnTo>
                <a:cubicBezTo>
                  <a:pt x="157939" y="-480"/>
                  <a:pt x="163157" y="-1035"/>
                  <a:pt x="166717" y="1840"/>
                </a:cubicBezTo>
                <a:cubicBezTo>
                  <a:pt x="170277" y="4716"/>
                  <a:pt x="170832" y="9933"/>
                  <a:pt x="167957" y="13493"/>
                </a:cubicBezTo>
                <a:lnTo>
                  <a:pt x="91427" y="108865"/>
                </a:lnTo>
                <a:cubicBezTo>
                  <a:pt x="89835" y="110777"/>
                  <a:pt x="87467" y="111869"/>
                  <a:pt x="84980" y="1118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990522" y="167719"/>
            <a:ext cx="9967263" cy="6522562"/>
          </a:xfrm>
          <a:custGeom>
            <a:avLst/>
            <a:gdLst/>
            <a:ahLst/>
            <a:cxnLst/>
            <a:rect l="l" t="t" r="r" b="b"/>
            <a:pathLst>
              <a:path w="9729752" h="6352892" extrusionOk="0">
                <a:moveTo>
                  <a:pt x="9714547" y="6340165"/>
                </a:moveTo>
                <a:lnTo>
                  <a:pt x="7292894" y="6346942"/>
                </a:lnTo>
                <a:lnTo>
                  <a:pt x="4866943" y="6351406"/>
                </a:lnTo>
                <a:lnTo>
                  <a:pt x="2438513" y="6352893"/>
                </a:lnTo>
                <a:lnTo>
                  <a:pt x="9917" y="6348926"/>
                </a:lnTo>
                <a:lnTo>
                  <a:pt x="0" y="6348926"/>
                </a:lnTo>
                <a:lnTo>
                  <a:pt x="0" y="6339009"/>
                </a:lnTo>
                <a:lnTo>
                  <a:pt x="4959" y="3177521"/>
                </a:lnTo>
                <a:lnTo>
                  <a:pt x="661" y="16198"/>
                </a:lnTo>
                <a:lnTo>
                  <a:pt x="661" y="7107"/>
                </a:lnTo>
                <a:lnTo>
                  <a:pt x="9752" y="7107"/>
                </a:lnTo>
                <a:lnTo>
                  <a:pt x="4861488" y="0"/>
                </a:lnTo>
                <a:lnTo>
                  <a:pt x="9729753" y="0"/>
                </a:lnTo>
                <a:lnTo>
                  <a:pt x="9729753" y="16529"/>
                </a:lnTo>
                <a:close/>
                <a:moveTo>
                  <a:pt x="9712232" y="6337852"/>
                </a:moveTo>
                <a:lnTo>
                  <a:pt x="9697025" y="16198"/>
                </a:lnTo>
                <a:lnTo>
                  <a:pt x="9713554" y="32727"/>
                </a:lnTo>
                <a:lnTo>
                  <a:pt x="4861488" y="32727"/>
                </a:lnTo>
                <a:lnTo>
                  <a:pt x="9752" y="25289"/>
                </a:lnTo>
                <a:lnTo>
                  <a:pt x="18843" y="16198"/>
                </a:lnTo>
                <a:lnTo>
                  <a:pt x="14876" y="3177521"/>
                </a:lnTo>
                <a:lnTo>
                  <a:pt x="19669" y="6339009"/>
                </a:lnTo>
                <a:lnTo>
                  <a:pt x="9752" y="6329091"/>
                </a:lnTo>
                <a:lnTo>
                  <a:pt x="2433058" y="6324959"/>
                </a:lnTo>
                <a:lnTo>
                  <a:pt x="4856364" y="6326612"/>
                </a:lnTo>
                <a:lnTo>
                  <a:pt x="7281984" y="633107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7"/>
          <p:cNvSpPr/>
          <p:nvPr/>
        </p:nvSpPr>
        <p:spPr>
          <a:xfrm>
            <a:off x="9411640" y="887476"/>
            <a:ext cx="931545" cy="719298"/>
          </a:xfrm>
          <a:custGeom>
            <a:avLst/>
            <a:gdLst/>
            <a:ahLst/>
            <a:cxnLst/>
            <a:rect l="l" t="t" r="r" b="b"/>
            <a:pathLst>
              <a:path w="909347" h="700587" extrusionOk="0">
                <a:moveTo>
                  <a:pt x="167154" y="58305"/>
                </a:moveTo>
                <a:cubicBezTo>
                  <a:pt x="168881" y="56927"/>
                  <a:pt x="170769" y="55762"/>
                  <a:pt x="172774" y="54834"/>
                </a:cubicBezTo>
                <a:lnTo>
                  <a:pt x="189303" y="45743"/>
                </a:lnTo>
                <a:cubicBezTo>
                  <a:pt x="211721" y="34956"/>
                  <a:pt x="235066" y="26215"/>
                  <a:pt x="259055" y="19628"/>
                </a:cubicBezTo>
                <a:cubicBezTo>
                  <a:pt x="347956" y="-3872"/>
                  <a:pt x="441114" y="-6306"/>
                  <a:pt x="531121" y="12520"/>
                </a:cubicBezTo>
                <a:cubicBezTo>
                  <a:pt x="593387" y="25206"/>
                  <a:pt x="652430" y="50398"/>
                  <a:pt x="704675" y="86570"/>
                </a:cubicBezTo>
                <a:cubicBezTo>
                  <a:pt x="764749" y="128232"/>
                  <a:pt x="814824" y="182710"/>
                  <a:pt x="851287" y="246074"/>
                </a:cubicBezTo>
                <a:cubicBezTo>
                  <a:pt x="892957" y="315809"/>
                  <a:pt x="912978" y="396349"/>
                  <a:pt x="908807" y="477479"/>
                </a:cubicBezTo>
                <a:cubicBezTo>
                  <a:pt x="906072" y="520468"/>
                  <a:pt x="893093" y="562180"/>
                  <a:pt x="870956" y="599132"/>
                </a:cubicBezTo>
                <a:cubicBezTo>
                  <a:pt x="847246" y="636904"/>
                  <a:pt x="812678" y="666632"/>
                  <a:pt x="771783" y="684421"/>
                </a:cubicBezTo>
                <a:cubicBezTo>
                  <a:pt x="730815" y="703094"/>
                  <a:pt x="684327" y="705689"/>
                  <a:pt x="641535" y="691694"/>
                </a:cubicBezTo>
                <a:cubicBezTo>
                  <a:pt x="599386" y="677148"/>
                  <a:pt x="567484" y="646239"/>
                  <a:pt x="537072" y="618636"/>
                </a:cubicBezTo>
                <a:cubicBezTo>
                  <a:pt x="506658" y="591033"/>
                  <a:pt x="475584" y="563594"/>
                  <a:pt x="437898" y="552520"/>
                </a:cubicBezTo>
                <a:cubicBezTo>
                  <a:pt x="400663" y="542097"/>
                  <a:pt x="361727" y="539175"/>
                  <a:pt x="323353" y="543925"/>
                </a:cubicBezTo>
                <a:cubicBezTo>
                  <a:pt x="285501" y="546570"/>
                  <a:pt x="248476" y="551859"/>
                  <a:pt x="211782" y="551033"/>
                </a:cubicBezTo>
                <a:cubicBezTo>
                  <a:pt x="193725" y="550943"/>
                  <a:pt x="175725" y="549005"/>
                  <a:pt x="158063" y="545247"/>
                </a:cubicBezTo>
                <a:cubicBezTo>
                  <a:pt x="140760" y="541314"/>
                  <a:pt x="124075" y="535030"/>
                  <a:pt x="108477" y="526570"/>
                </a:cubicBezTo>
                <a:cubicBezTo>
                  <a:pt x="79466" y="509889"/>
                  <a:pt x="55002" y="486333"/>
                  <a:pt x="37237" y="457975"/>
                </a:cubicBezTo>
                <a:cubicBezTo>
                  <a:pt x="21126" y="432029"/>
                  <a:pt x="9921" y="403343"/>
                  <a:pt x="4179" y="373347"/>
                </a:cubicBezTo>
                <a:cubicBezTo>
                  <a:pt x="-5331" y="321322"/>
                  <a:pt x="1482" y="267629"/>
                  <a:pt x="23683" y="219628"/>
                </a:cubicBezTo>
                <a:cubicBezTo>
                  <a:pt x="39969" y="183571"/>
                  <a:pt x="62333" y="150584"/>
                  <a:pt x="89799" y="122107"/>
                </a:cubicBezTo>
                <a:cubicBezTo>
                  <a:pt x="106873" y="103849"/>
                  <a:pt x="125634" y="87247"/>
                  <a:pt x="145832" y="72520"/>
                </a:cubicBezTo>
                <a:cubicBezTo>
                  <a:pt x="152774" y="67231"/>
                  <a:pt x="158229" y="63925"/>
                  <a:pt x="162361" y="61611"/>
                </a:cubicBezTo>
                <a:cubicBezTo>
                  <a:pt x="164119" y="60191"/>
                  <a:pt x="166066" y="59022"/>
                  <a:pt x="168146" y="58140"/>
                </a:cubicBezTo>
                <a:cubicBezTo>
                  <a:pt x="166457" y="59610"/>
                  <a:pt x="164692" y="60989"/>
                  <a:pt x="162856" y="62272"/>
                </a:cubicBezTo>
                <a:cubicBezTo>
                  <a:pt x="159386" y="64917"/>
                  <a:pt x="154097" y="68553"/>
                  <a:pt x="147485" y="73842"/>
                </a:cubicBezTo>
                <a:cubicBezTo>
                  <a:pt x="127884" y="88801"/>
                  <a:pt x="109581" y="105389"/>
                  <a:pt x="92774" y="123429"/>
                </a:cubicBezTo>
                <a:cubicBezTo>
                  <a:pt x="66173" y="151997"/>
                  <a:pt x="44501" y="184785"/>
                  <a:pt x="28642" y="220454"/>
                </a:cubicBezTo>
                <a:cubicBezTo>
                  <a:pt x="7279" y="267596"/>
                  <a:pt x="988" y="320182"/>
                  <a:pt x="10625" y="371033"/>
                </a:cubicBezTo>
                <a:cubicBezTo>
                  <a:pt x="16501" y="400370"/>
                  <a:pt x="27705" y="428381"/>
                  <a:pt x="43683" y="453677"/>
                </a:cubicBezTo>
                <a:cubicBezTo>
                  <a:pt x="60939" y="481051"/>
                  <a:pt x="84667" y="503757"/>
                  <a:pt x="112773" y="519793"/>
                </a:cubicBezTo>
                <a:cubicBezTo>
                  <a:pt x="127660" y="527924"/>
                  <a:pt x="143635" y="533880"/>
                  <a:pt x="160211" y="537479"/>
                </a:cubicBezTo>
                <a:cubicBezTo>
                  <a:pt x="177391" y="541069"/>
                  <a:pt x="194892" y="542896"/>
                  <a:pt x="212442" y="542934"/>
                </a:cubicBezTo>
                <a:cubicBezTo>
                  <a:pt x="248311" y="542933"/>
                  <a:pt x="285171" y="538305"/>
                  <a:pt x="323353" y="535495"/>
                </a:cubicBezTo>
                <a:cubicBezTo>
                  <a:pt x="362764" y="530563"/>
                  <a:pt x="402762" y="533484"/>
                  <a:pt x="441039" y="544090"/>
                </a:cubicBezTo>
                <a:cubicBezTo>
                  <a:pt x="480707" y="556322"/>
                  <a:pt x="512774" y="584751"/>
                  <a:pt x="543353" y="612520"/>
                </a:cubicBezTo>
                <a:cubicBezTo>
                  <a:pt x="573931" y="640289"/>
                  <a:pt x="605005" y="669876"/>
                  <a:pt x="644841" y="683595"/>
                </a:cubicBezTo>
                <a:cubicBezTo>
                  <a:pt x="685645" y="696878"/>
                  <a:pt x="729951" y="694341"/>
                  <a:pt x="768973" y="676487"/>
                </a:cubicBezTo>
                <a:cubicBezTo>
                  <a:pt x="808410" y="659514"/>
                  <a:pt x="841777" y="630988"/>
                  <a:pt x="864675" y="594669"/>
                </a:cubicBezTo>
                <a:cubicBezTo>
                  <a:pt x="886101" y="558861"/>
                  <a:pt x="898680" y="518460"/>
                  <a:pt x="901369" y="476818"/>
                </a:cubicBezTo>
                <a:cubicBezTo>
                  <a:pt x="905253" y="397310"/>
                  <a:pt x="885588" y="318424"/>
                  <a:pt x="844840" y="250041"/>
                </a:cubicBezTo>
                <a:cubicBezTo>
                  <a:pt x="809162" y="187533"/>
                  <a:pt x="760046" y="133730"/>
                  <a:pt x="701038" y="92520"/>
                </a:cubicBezTo>
                <a:cubicBezTo>
                  <a:pt x="649835" y="56659"/>
                  <a:pt x="591935" y="31475"/>
                  <a:pt x="530791" y="18471"/>
                </a:cubicBezTo>
                <a:cubicBezTo>
                  <a:pt x="441664" y="-740"/>
                  <a:pt x="349315" y="787"/>
                  <a:pt x="260873" y="22933"/>
                </a:cubicBezTo>
                <a:cubicBezTo>
                  <a:pt x="236957" y="29157"/>
                  <a:pt x="213577" y="37282"/>
                  <a:pt x="190956" y="47231"/>
                </a:cubicBezTo>
                <a:lnTo>
                  <a:pt x="174427" y="55661"/>
                </a:lnTo>
                <a:cubicBezTo>
                  <a:pt x="172072" y="56722"/>
                  <a:pt x="169641" y="57606"/>
                  <a:pt x="167154" y="5830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10320464" y="2168282"/>
            <a:ext cx="312060" cy="315038"/>
          </a:xfrm>
          <a:custGeom>
            <a:avLst/>
            <a:gdLst/>
            <a:ahLst/>
            <a:cxnLst/>
            <a:rect l="l" t="t" r="r" b="b"/>
            <a:pathLst>
              <a:path w="304624" h="306843" extrusionOk="0">
                <a:moveTo>
                  <a:pt x="111556" y="5361"/>
                </a:moveTo>
                <a:cubicBezTo>
                  <a:pt x="123483" y="1399"/>
                  <a:pt x="136023" y="-392"/>
                  <a:pt x="148581" y="72"/>
                </a:cubicBezTo>
                <a:cubicBezTo>
                  <a:pt x="183193" y="663"/>
                  <a:pt x="216649" y="12629"/>
                  <a:pt x="243787" y="34121"/>
                </a:cubicBezTo>
                <a:cubicBezTo>
                  <a:pt x="262903" y="48550"/>
                  <a:pt x="278547" y="67075"/>
                  <a:pt x="289573" y="88336"/>
                </a:cubicBezTo>
                <a:cubicBezTo>
                  <a:pt x="302234" y="113088"/>
                  <a:pt x="307075" y="141102"/>
                  <a:pt x="303458" y="168667"/>
                </a:cubicBezTo>
                <a:cubicBezTo>
                  <a:pt x="293584" y="232654"/>
                  <a:pt x="247262" y="284986"/>
                  <a:pt x="184945" y="302551"/>
                </a:cubicBezTo>
                <a:cubicBezTo>
                  <a:pt x="152809" y="310853"/>
                  <a:pt x="118739" y="307028"/>
                  <a:pt x="89243" y="291807"/>
                </a:cubicBezTo>
                <a:cubicBezTo>
                  <a:pt x="61934" y="277985"/>
                  <a:pt x="39032" y="256802"/>
                  <a:pt x="23128" y="230650"/>
                </a:cubicBezTo>
                <a:cubicBezTo>
                  <a:pt x="-5487" y="186400"/>
                  <a:pt x="-7705" y="130071"/>
                  <a:pt x="17343" y="83708"/>
                </a:cubicBezTo>
                <a:cubicBezTo>
                  <a:pt x="32328" y="52523"/>
                  <a:pt x="56572" y="26721"/>
                  <a:pt x="86765" y="9824"/>
                </a:cubicBezTo>
                <a:cubicBezTo>
                  <a:pt x="95108" y="5560"/>
                  <a:pt x="104101" y="2712"/>
                  <a:pt x="113376" y="1394"/>
                </a:cubicBezTo>
                <a:cubicBezTo>
                  <a:pt x="116556" y="951"/>
                  <a:pt x="119782" y="951"/>
                  <a:pt x="122963" y="1394"/>
                </a:cubicBezTo>
                <a:cubicBezTo>
                  <a:pt x="110848" y="3055"/>
                  <a:pt x="99140" y="6921"/>
                  <a:pt x="88417" y="12799"/>
                </a:cubicBezTo>
                <a:cubicBezTo>
                  <a:pt x="59542" y="30255"/>
                  <a:pt x="36524" y="55920"/>
                  <a:pt x="22301" y="86518"/>
                </a:cubicBezTo>
                <a:cubicBezTo>
                  <a:pt x="11651" y="106944"/>
                  <a:pt x="5987" y="129600"/>
                  <a:pt x="5772" y="152634"/>
                </a:cubicBezTo>
                <a:cubicBezTo>
                  <a:pt x="6362" y="178880"/>
                  <a:pt x="14198" y="204450"/>
                  <a:pt x="28417" y="226518"/>
                </a:cubicBezTo>
                <a:cubicBezTo>
                  <a:pt x="43653" y="251257"/>
                  <a:pt x="65453" y="271283"/>
                  <a:pt x="91392" y="284370"/>
                </a:cubicBezTo>
                <a:cubicBezTo>
                  <a:pt x="119144" y="298560"/>
                  <a:pt x="151133" y="302089"/>
                  <a:pt x="181310" y="294287"/>
                </a:cubicBezTo>
                <a:cubicBezTo>
                  <a:pt x="240369" y="277643"/>
                  <a:pt x="284411" y="228250"/>
                  <a:pt x="294202" y="167676"/>
                </a:cubicBezTo>
                <a:cubicBezTo>
                  <a:pt x="297675" y="141717"/>
                  <a:pt x="293360" y="115311"/>
                  <a:pt x="281806" y="91808"/>
                </a:cubicBezTo>
                <a:cubicBezTo>
                  <a:pt x="271467" y="71281"/>
                  <a:pt x="256738" y="53280"/>
                  <a:pt x="238665" y="39080"/>
                </a:cubicBezTo>
                <a:cubicBezTo>
                  <a:pt x="212590" y="17875"/>
                  <a:pt x="180486" y="5439"/>
                  <a:pt x="146930" y="3543"/>
                </a:cubicBezTo>
                <a:cubicBezTo>
                  <a:pt x="135115" y="3497"/>
                  <a:pt x="123306" y="4104"/>
                  <a:pt x="111558" y="536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7"/>
          <p:cNvSpPr txBox="1">
            <a:spLocks noGrp="1"/>
          </p:cNvSpPr>
          <p:nvPr>
            <p:ph type="ctrTitle"/>
          </p:nvPr>
        </p:nvSpPr>
        <p:spPr>
          <a:xfrm>
            <a:off x="2116436" y="415024"/>
            <a:ext cx="3545790" cy="19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4" name="Google Shape;84;p37"/>
          <p:cNvGrpSpPr/>
          <p:nvPr/>
        </p:nvGrpSpPr>
        <p:grpSpPr>
          <a:xfrm>
            <a:off x="2331808" y="6136724"/>
            <a:ext cx="2983067" cy="370602"/>
            <a:chOff x="256087" y="6401752"/>
            <a:chExt cx="2983067" cy="370602"/>
          </a:xfrm>
        </p:grpSpPr>
        <p:sp>
          <p:nvSpPr>
            <p:cNvPr id="85" name="Google Shape;85;p37"/>
            <p:cNvSpPr txBox="1"/>
            <p:nvPr/>
          </p:nvSpPr>
          <p:spPr>
            <a:xfrm>
              <a:off x="631372" y="6403022"/>
              <a:ext cx="2607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www.itsstraining.edu.vn</a:t>
              </a:r>
              <a:endParaRPr/>
            </a:p>
          </p:txBody>
        </p:sp>
        <p:sp>
          <p:nvSpPr>
            <p:cNvPr id="86" name="Google Shape;86;p37"/>
            <p:cNvSpPr/>
            <p:nvPr/>
          </p:nvSpPr>
          <p:spPr>
            <a:xfrm>
              <a:off x="256087" y="640175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19329" h="19325" extrusionOk="0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37"/>
          <p:cNvGrpSpPr/>
          <p:nvPr/>
        </p:nvGrpSpPr>
        <p:grpSpPr>
          <a:xfrm>
            <a:off x="1046037" y="4394159"/>
            <a:ext cx="1045451" cy="1992164"/>
            <a:chOff x="1351815" y="4175741"/>
            <a:chExt cx="1045451" cy="1992164"/>
          </a:xfrm>
        </p:grpSpPr>
        <p:sp>
          <p:nvSpPr>
            <p:cNvPr id="88" name="Google Shape;88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2010030" y="4779736"/>
              <a:ext cx="355801" cy="578908"/>
            </a:xfrm>
            <a:custGeom>
              <a:avLst/>
              <a:gdLst/>
              <a:ahLst/>
              <a:cxnLst/>
              <a:rect l="l" t="t" r="r" b="b"/>
              <a:pathLst>
                <a:path w="355801" h="578908" extrusionOk="0">
                  <a:moveTo>
                    <a:pt x="366" y="573030"/>
                  </a:moveTo>
                  <a:cubicBezTo>
                    <a:pt x="90678" y="370487"/>
                    <a:pt x="206562" y="167068"/>
                    <a:pt x="353866" y="474"/>
                  </a:cubicBezTo>
                  <a:cubicBezTo>
                    <a:pt x="354889" y="-695"/>
                    <a:pt x="356497" y="474"/>
                    <a:pt x="355474" y="2081"/>
                  </a:cubicBezTo>
                  <a:cubicBezTo>
                    <a:pt x="259025" y="120743"/>
                    <a:pt x="185811" y="250510"/>
                    <a:pt x="114205" y="382032"/>
                  </a:cubicBezTo>
                  <a:cubicBezTo>
                    <a:pt x="180697" y="314517"/>
                    <a:pt x="253618" y="253872"/>
                    <a:pt x="316748" y="182265"/>
                  </a:cubicBezTo>
                  <a:cubicBezTo>
                    <a:pt x="317917" y="180950"/>
                    <a:pt x="319963" y="182996"/>
                    <a:pt x="318794" y="184311"/>
                  </a:cubicBezTo>
                  <a:cubicBezTo>
                    <a:pt x="256102" y="259424"/>
                    <a:pt x="187273" y="341114"/>
                    <a:pt x="106314" y="396645"/>
                  </a:cubicBezTo>
                  <a:cubicBezTo>
                    <a:pt x="84394" y="436978"/>
                    <a:pt x="62284" y="477414"/>
                    <a:pt x="39969" y="517937"/>
                  </a:cubicBezTo>
                  <a:cubicBezTo>
                    <a:pt x="45376" y="514868"/>
                    <a:pt x="51075" y="512091"/>
                    <a:pt x="56774" y="509315"/>
                  </a:cubicBezTo>
                  <a:cubicBezTo>
                    <a:pt x="57651" y="509315"/>
                    <a:pt x="58528" y="510338"/>
                    <a:pt x="57651" y="510776"/>
                  </a:cubicBezTo>
                  <a:cubicBezTo>
                    <a:pt x="51367" y="513991"/>
                    <a:pt x="45230" y="517206"/>
                    <a:pt x="38800" y="519983"/>
                  </a:cubicBezTo>
                  <a:cubicBezTo>
                    <a:pt x="28278" y="539126"/>
                    <a:pt x="17756" y="558270"/>
                    <a:pt x="6796" y="577414"/>
                  </a:cubicBezTo>
                  <a:cubicBezTo>
                    <a:pt x="4458" y="581067"/>
                    <a:pt x="-1533" y="577414"/>
                    <a:pt x="366" y="5730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7"/>
            <p:cNvSpPr/>
            <p:nvPr/>
          </p:nvSpPr>
          <p:spPr>
            <a:xfrm>
              <a:off x="2076525" y="5179485"/>
              <a:ext cx="157754" cy="107264"/>
            </a:xfrm>
            <a:custGeom>
              <a:avLst/>
              <a:gdLst/>
              <a:ahLst/>
              <a:cxnLst/>
              <a:rect l="l" t="t" r="r" b="b"/>
              <a:pathLst>
                <a:path w="157754" h="107264" extrusionOk="0">
                  <a:moveTo>
                    <a:pt x="1093" y="102698"/>
                  </a:moveTo>
                  <a:cubicBezTo>
                    <a:pt x="55060" y="72580"/>
                    <a:pt x="106660" y="38384"/>
                    <a:pt x="155411" y="404"/>
                  </a:cubicBezTo>
                  <a:cubicBezTo>
                    <a:pt x="156726" y="-619"/>
                    <a:pt x="158626" y="404"/>
                    <a:pt x="157311" y="2304"/>
                  </a:cubicBezTo>
                  <a:cubicBezTo>
                    <a:pt x="110109" y="42988"/>
                    <a:pt x="58436" y="78191"/>
                    <a:pt x="3285" y="107228"/>
                  </a:cubicBezTo>
                  <a:cubicBezTo>
                    <a:pt x="800" y="107667"/>
                    <a:pt x="-1391" y="104013"/>
                    <a:pt x="1093" y="1026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>
              <a:off x="1885308" y="4245285"/>
              <a:ext cx="242920" cy="892069"/>
            </a:xfrm>
            <a:custGeom>
              <a:avLst/>
              <a:gdLst/>
              <a:ahLst/>
              <a:cxnLst/>
              <a:rect l="l" t="t" r="r" b="b"/>
              <a:pathLst>
                <a:path w="242920" h="892069" extrusionOk="0">
                  <a:moveTo>
                    <a:pt x="1313" y="846046"/>
                  </a:moveTo>
                  <a:lnTo>
                    <a:pt x="1313" y="846046"/>
                  </a:lnTo>
                  <a:cubicBezTo>
                    <a:pt x="7450" y="703857"/>
                    <a:pt x="39454" y="560207"/>
                    <a:pt x="69411" y="422256"/>
                  </a:cubicBezTo>
                  <a:cubicBezTo>
                    <a:pt x="101853" y="273637"/>
                    <a:pt x="139556" y="133640"/>
                    <a:pt x="215546" y="1095"/>
                  </a:cubicBezTo>
                  <a:cubicBezTo>
                    <a:pt x="216145" y="43"/>
                    <a:pt x="217490" y="-307"/>
                    <a:pt x="218542" y="292"/>
                  </a:cubicBezTo>
                  <a:cubicBezTo>
                    <a:pt x="219594" y="891"/>
                    <a:pt x="219945" y="2235"/>
                    <a:pt x="219346" y="3288"/>
                  </a:cubicBezTo>
                  <a:cubicBezTo>
                    <a:pt x="168637" y="106429"/>
                    <a:pt x="129429" y="214832"/>
                    <a:pt x="102438" y="326537"/>
                  </a:cubicBezTo>
                  <a:cubicBezTo>
                    <a:pt x="107553" y="318500"/>
                    <a:pt x="113690" y="310901"/>
                    <a:pt x="119097" y="303448"/>
                  </a:cubicBezTo>
                  <a:cubicBezTo>
                    <a:pt x="121143" y="300379"/>
                    <a:pt x="126112" y="303448"/>
                    <a:pt x="124066" y="306225"/>
                  </a:cubicBezTo>
                  <a:cubicBezTo>
                    <a:pt x="117197" y="318222"/>
                    <a:pt x="109160" y="329533"/>
                    <a:pt x="100100" y="339982"/>
                  </a:cubicBezTo>
                  <a:cubicBezTo>
                    <a:pt x="99778" y="340113"/>
                    <a:pt x="99398" y="340113"/>
                    <a:pt x="99077" y="339982"/>
                  </a:cubicBezTo>
                  <a:cubicBezTo>
                    <a:pt x="72773" y="446222"/>
                    <a:pt x="53921" y="554946"/>
                    <a:pt x="37700" y="663232"/>
                  </a:cubicBezTo>
                  <a:cubicBezTo>
                    <a:pt x="38869" y="661916"/>
                    <a:pt x="40038" y="660455"/>
                    <a:pt x="41354" y="659140"/>
                  </a:cubicBezTo>
                  <a:cubicBezTo>
                    <a:pt x="41785" y="658774"/>
                    <a:pt x="42431" y="658833"/>
                    <a:pt x="42796" y="659257"/>
                  </a:cubicBezTo>
                  <a:cubicBezTo>
                    <a:pt x="43043" y="659549"/>
                    <a:pt x="43106" y="659958"/>
                    <a:pt x="42961" y="660309"/>
                  </a:cubicBezTo>
                  <a:cubicBezTo>
                    <a:pt x="40915" y="663962"/>
                    <a:pt x="38723" y="667469"/>
                    <a:pt x="36531" y="671123"/>
                  </a:cubicBezTo>
                  <a:cubicBezTo>
                    <a:pt x="28348" y="726070"/>
                    <a:pt x="20895" y="781016"/>
                    <a:pt x="13296" y="835378"/>
                  </a:cubicBezTo>
                  <a:cubicBezTo>
                    <a:pt x="111206" y="751789"/>
                    <a:pt x="194795" y="653002"/>
                    <a:pt x="241997" y="531418"/>
                  </a:cubicBezTo>
                  <a:cubicBezTo>
                    <a:pt x="241997" y="531418"/>
                    <a:pt x="243166" y="531418"/>
                    <a:pt x="242873" y="531418"/>
                  </a:cubicBezTo>
                  <a:cubicBezTo>
                    <a:pt x="196695" y="657532"/>
                    <a:pt x="123920" y="769618"/>
                    <a:pt x="11688" y="846192"/>
                  </a:cubicBezTo>
                  <a:lnTo>
                    <a:pt x="5551" y="890033"/>
                  </a:lnTo>
                  <a:cubicBezTo>
                    <a:pt x="5551" y="893101"/>
                    <a:pt x="290" y="892371"/>
                    <a:pt x="290" y="890033"/>
                  </a:cubicBezTo>
                  <a:cubicBezTo>
                    <a:pt x="290" y="877027"/>
                    <a:pt x="290" y="864021"/>
                    <a:pt x="1459" y="851015"/>
                  </a:cubicBezTo>
                  <a:cubicBezTo>
                    <a:pt x="62" y="850211"/>
                    <a:pt x="-415" y="848414"/>
                    <a:pt x="393" y="847025"/>
                  </a:cubicBezTo>
                  <a:cubicBezTo>
                    <a:pt x="620" y="846631"/>
                    <a:pt x="936" y="846294"/>
                    <a:pt x="1313" y="8460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7"/>
            <p:cNvSpPr/>
            <p:nvPr/>
          </p:nvSpPr>
          <p:spPr>
            <a:xfrm>
              <a:off x="1932441" y="4540956"/>
              <a:ext cx="202390" cy="347839"/>
            </a:xfrm>
            <a:custGeom>
              <a:avLst/>
              <a:gdLst/>
              <a:ahLst/>
              <a:cxnLst/>
              <a:rect l="l" t="t" r="r" b="b"/>
              <a:pathLst>
                <a:path w="202390" h="347839" extrusionOk="0">
                  <a:moveTo>
                    <a:pt x="358" y="344325"/>
                  </a:moveTo>
                  <a:cubicBezTo>
                    <a:pt x="75179" y="232533"/>
                    <a:pt x="145178" y="124101"/>
                    <a:pt x="199832" y="617"/>
                  </a:cubicBezTo>
                  <a:cubicBezTo>
                    <a:pt x="199832" y="-845"/>
                    <a:pt x="202901" y="617"/>
                    <a:pt x="202316" y="1640"/>
                  </a:cubicBezTo>
                  <a:cubicBezTo>
                    <a:pt x="156138" y="124247"/>
                    <a:pt x="91546" y="248607"/>
                    <a:pt x="4158" y="347102"/>
                  </a:cubicBezTo>
                  <a:cubicBezTo>
                    <a:pt x="2258" y="349148"/>
                    <a:pt x="-1103" y="346518"/>
                    <a:pt x="358" y="3443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7"/>
            <p:cNvSpPr/>
            <p:nvPr/>
          </p:nvSpPr>
          <p:spPr>
            <a:xfrm>
              <a:off x="2031861" y="4349092"/>
              <a:ext cx="95735" cy="168871"/>
            </a:xfrm>
            <a:custGeom>
              <a:avLst/>
              <a:gdLst/>
              <a:ahLst/>
              <a:cxnLst/>
              <a:rect l="l" t="t" r="r" b="b"/>
              <a:pathLst>
                <a:path w="95735" h="168871" extrusionOk="0">
                  <a:moveTo>
                    <a:pt x="455" y="164861"/>
                  </a:moveTo>
                  <a:cubicBezTo>
                    <a:pt x="31436" y="110061"/>
                    <a:pt x="64170" y="56575"/>
                    <a:pt x="93251" y="605"/>
                  </a:cubicBezTo>
                  <a:cubicBezTo>
                    <a:pt x="94128" y="-856"/>
                    <a:pt x="96320" y="605"/>
                    <a:pt x="95589" y="2067"/>
                  </a:cubicBezTo>
                  <a:cubicBezTo>
                    <a:pt x="71667" y="60448"/>
                    <a:pt x="41329" y="115979"/>
                    <a:pt x="5132" y="167637"/>
                  </a:cubicBezTo>
                  <a:cubicBezTo>
                    <a:pt x="3086" y="170414"/>
                    <a:pt x="-1444" y="168076"/>
                    <a:pt x="455" y="1648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7"/>
            <p:cNvSpPr/>
            <p:nvPr/>
          </p:nvSpPr>
          <p:spPr>
            <a:xfrm>
              <a:off x="2019928" y="4537773"/>
              <a:ext cx="259" cy="1023"/>
            </a:xfrm>
            <a:custGeom>
              <a:avLst/>
              <a:gdLst/>
              <a:ahLst/>
              <a:cxnLst/>
              <a:rect l="l" t="t" r="r" b="b"/>
              <a:pathLst>
                <a:path w="259" h="1023" extrusionOk="0">
                  <a:moveTo>
                    <a:pt x="260" y="0"/>
                  </a:moveTo>
                  <a:cubicBezTo>
                    <a:pt x="260" y="0"/>
                    <a:pt x="260" y="1023"/>
                    <a:pt x="260" y="1023"/>
                  </a:cubicBezTo>
                  <a:cubicBezTo>
                    <a:pt x="260" y="1023"/>
                    <a:pt x="-325" y="0"/>
                    <a:pt x="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1560797" y="4416480"/>
              <a:ext cx="248225" cy="750895"/>
            </a:xfrm>
            <a:custGeom>
              <a:avLst/>
              <a:gdLst/>
              <a:ahLst/>
              <a:cxnLst/>
              <a:rect l="l" t="t" r="r" b="b"/>
              <a:pathLst>
                <a:path w="248225" h="750895" extrusionOk="0">
                  <a:moveTo>
                    <a:pt x="5057" y="731"/>
                  </a:moveTo>
                  <a:cubicBezTo>
                    <a:pt x="141547" y="222272"/>
                    <a:pt x="236535" y="485022"/>
                    <a:pt x="248226" y="746749"/>
                  </a:cubicBezTo>
                  <a:cubicBezTo>
                    <a:pt x="248226" y="751426"/>
                    <a:pt x="240627" y="752594"/>
                    <a:pt x="239896" y="747918"/>
                  </a:cubicBezTo>
                  <a:cubicBezTo>
                    <a:pt x="236681" y="724391"/>
                    <a:pt x="233174" y="701009"/>
                    <a:pt x="229374" y="677919"/>
                  </a:cubicBezTo>
                  <a:lnTo>
                    <a:pt x="229374" y="677919"/>
                  </a:lnTo>
                  <a:cubicBezTo>
                    <a:pt x="172820" y="623704"/>
                    <a:pt x="114366" y="566711"/>
                    <a:pt x="74179" y="498904"/>
                  </a:cubicBezTo>
                  <a:cubicBezTo>
                    <a:pt x="74179" y="497736"/>
                    <a:pt x="75202" y="496420"/>
                    <a:pt x="76079" y="497443"/>
                  </a:cubicBezTo>
                  <a:cubicBezTo>
                    <a:pt x="125326" y="553559"/>
                    <a:pt x="171213" y="611136"/>
                    <a:pt x="226598" y="661260"/>
                  </a:cubicBezTo>
                  <a:cubicBezTo>
                    <a:pt x="216807" y="602806"/>
                    <a:pt x="205262" y="546398"/>
                    <a:pt x="191525" y="490283"/>
                  </a:cubicBezTo>
                  <a:lnTo>
                    <a:pt x="180711" y="477569"/>
                  </a:lnTo>
                  <a:cubicBezTo>
                    <a:pt x="178373" y="474792"/>
                    <a:pt x="182319" y="470847"/>
                    <a:pt x="184803" y="473623"/>
                  </a:cubicBezTo>
                  <a:lnTo>
                    <a:pt x="188018" y="477130"/>
                  </a:lnTo>
                  <a:cubicBezTo>
                    <a:pt x="168854" y="400205"/>
                    <a:pt x="145040" y="324507"/>
                    <a:pt x="116704" y="250475"/>
                  </a:cubicBezTo>
                  <a:cubicBezTo>
                    <a:pt x="81924" y="209120"/>
                    <a:pt x="43637" y="173316"/>
                    <a:pt x="17771" y="123339"/>
                  </a:cubicBezTo>
                  <a:cubicBezTo>
                    <a:pt x="17428" y="122885"/>
                    <a:pt x="17514" y="122242"/>
                    <a:pt x="17964" y="121907"/>
                  </a:cubicBezTo>
                  <a:cubicBezTo>
                    <a:pt x="18413" y="121556"/>
                    <a:pt x="19054" y="121643"/>
                    <a:pt x="19398" y="122097"/>
                  </a:cubicBezTo>
                  <a:cubicBezTo>
                    <a:pt x="19449" y="122169"/>
                    <a:pt x="19491" y="122242"/>
                    <a:pt x="19525" y="122316"/>
                  </a:cubicBezTo>
                  <a:cubicBezTo>
                    <a:pt x="39984" y="151542"/>
                    <a:pt x="59566" y="179601"/>
                    <a:pt x="82655" y="206051"/>
                  </a:cubicBezTo>
                  <a:cubicBezTo>
                    <a:pt x="91861" y="216573"/>
                    <a:pt x="102091" y="226510"/>
                    <a:pt x="111882" y="236739"/>
                  </a:cubicBezTo>
                  <a:cubicBezTo>
                    <a:pt x="80377" y="156453"/>
                    <a:pt x="43012" y="78607"/>
                    <a:pt x="89" y="3801"/>
                  </a:cubicBezTo>
                  <a:cubicBezTo>
                    <a:pt x="-314" y="2149"/>
                    <a:pt x="692" y="498"/>
                    <a:pt x="2338" y="89"/>
                  </a:cubicBezTo>
                  <a:cubicBezTo>
                    <a:pt x="3295" y="-145"/>
                    <a:pt x="4306" y="89"/>
                    <a:pt x="5057" y="7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7"/>
            <p:cNvSpPr/>
            <p:nvPr/>
          </p:nvSpPr>
          <p:spPr>
            <a:xfrm>
              <a:off x="1590219" y="4690003"/>
              <a:ext cx="139013" cy="181124"/>
            </a:xfrm>
            <a:custGeom>
              <a:avLst/>
              <a:gdLst/>
              <a:ahLst/>
              <a:cxnLst/>
              <a:rect l="l" t="t" r="r" b="b"/>
              <a:pathLst>
                <a:path w="139013" h="181124" extrusionOk="0">
                  <a:moveTo>
                    <a:pt x="3255" y="919"/>
                  </a:moveTo>
                  <a:cubicBezTo>
                    <a:pt x="47096" y="60396"/>
                    <a:pt x="97658" y="116950"/>
                    <a:pt x="138722" y="178473"/>
                  </a:cubicBezTo>
                  <a:cubicBezTo>
                    <a:pt x="139891" y="180226"/>
                    <a:pt x="137261" y="181980"/>
                    <a:pt x="135799" y="180665"/>
                  </a:cubicBezTo>
                  <a:cubicBezTo>
                    <a:pt x="83045" y="131125"/>
                    <a:pt x="38474" y="63757"/>
                    <a:pt x="332" y="2673"/>
                  </a:cubicBezTo>
                  <a:cubicBezTo>
                    <a:pt x="-983" y="919"/>
                    <a:pt x="1940" y="-1273"/>
                    <a:pt x="3255" y="9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1733492" y="4881770"/>
              <a:ext cx="4013" cy="4228"/>
            </a:xfrm>
            <a:custGeom>
              <a:avLst/>
              <a:gdLst/>
              <a:ahLst/>
              <a:cxnLst/>
              <a:rect l="l" t="t" r="r" b="b"/>
              <a:pathLst>
                <a:path w="4013" h="4228" extrusionOk="0">
                  <a:moveTo>
                    <a:pt x="1586" y="4"/>
                  </a:moveTo>
                  <a:lnTo>
                    <a:pt x="3486" y="1903"/>
                  </a:lnTo>
                  <a:cubicBezTo>
                    <a:pt x="4801" y="3072"/>
                    <a:pt x="3486" y="5118"/>
                    <a:pt x="1440" y="3803"/>
                  </a:cubicBezTo>
                  <a:lnTo>
                    <a:pt x="125" y="2050"/>
                  </a:lnTo>
                  <a:cubicBezTo>
                    <a:pt x="-201" y="1304"/>
                    <a:pt x="134" y="442"/>
                    <a:pt x="872" y="120"/>
                  </a:cubicBezTo>
                  <a:cubicBezTo>
                    <a:pt x="1097" y="18"/>
                    <a:pt x="1342" y="-11"/>
                    <a:pt x="1586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1433770" y="4924937"/>
              <a:ext cx="307935" cy="380749"/>
            </a:xfrm>
            <a:custGeom>
              <a:avLst/>
              <a:gdLst/>
              <a:ahLst/>
              <a:cxnLst/>
              <a:rect l="l" t="t" r="r" b="b"/>
              <a:pathLst>
                <a:path w="307935" h="380749" extrusionOk="0">
                  <a:moveTo>
                    <a:pt x="709" y="3454"/>
                  </a:moveTo>
                  <a:cubicBezTo>
                    <a:pt x="-1045" y="1992"/>
                    <a:pt x="709" y="-1077"/>
                    <a:pt x="3193" y="385"/>
                  </a:cubicBezTo>
                  <a:cubicBezTo>
                    <a:pt x="134447" y="97988"/>
                    <a:pt x="239110" y="226967"/>
                    <a:pt x="307592" y="375512"/>
                  </a:cubicBezTo>
                  <a:cubicBezTo>
                    <a:pt x="309346" y="379458"/>
                    <a:pt x="303939" y="382965"/>
                    <a:pt x="301600" y="379020"/>
                  </a:cubicBezTo>
                  <a:cubicBezTo>
                    <a:pt x="290494" y="359540"/>
                    <a:pt x="279194" y="340542"/>
                    <a:pt x="267697" y="322027"/>
                  </a:cubicBezTo>
                  <a:lnTo>
                    <a:pt x="267697" y="322027"/>
                  </a:lnTo>
                  <a:cubicBezTo>
                    <a:pt x="213189" y="311798"/>
                    <a:pt x="161457" y="273364"/>
                    <a:pt x="121563" y="236977"/>
                  </a:cubicBezTo>
                  <a:cubicBezTo>
                    <a:pt x="121225" y="236421"/>
                    <a:pt x="121399" y="235705"/>
                    <a:pt x="121950" y="235369"/>
                  </a:cubicBezTo>
                  <a:cubicBezTo>
                    <a:pt x="122324" y="235135"/>
                    <a:pt x="122796" y="235135"/>
                    <a:pt x="123170" y="235369"/>
                  </a:cubicBezTo>
                  <a:cubicBezTo>
                    <a:pt x="144080" y="254308"/>
                    <a:pt x="167247" y="270617"/>
                    <a:pt x="192145" y="283886"/>
                  </a:cubicBezTo>
                  <a:cubicBezTo>
                    <a:pt x="214504" y="295138"/>
                    <a:pt x="238324" y="302153"/>
                    <a:pt x="261559" y="311213"/>
                  </a:cubicBezTo>
                  <a:cubicBezTo>
                    <a:pt x="240808" y="278961"/>
                    <a:pt x="219473" y="248229"/>
                    <a:pt x="197553" y="219002"/>
                  </a:cubicBezTo>
                  <a:cubicBezTo>
                    <a:pt x="138647" y="196585"/>
                    <a:pt x="83391" y="165561"/>
                    <a:pt x="33589" y="126938"/>
                  </a:cubicBezTo>
                  <a:cubicBezTo>
                    <a:pt x="32128" y="125768"/>
                    <a:pt x="33589" y="123284"/>
                    <a:pt x="35197" y="124307"/>
                  </a:cubicBezTo>
                  <a:cubicBezTo>
                    <a:pt x="84491" y="154089"/>
                    <a:pt x="135318" y="181255"/>
                    <a:pt x="187469" y="205704"/>
                  </a:cubicBezTo>
                  <a:cubicBezTo>
                    <a:pt x="154482" y="161600"/>
                    <a:pt x="118806" y="119587"/>
                    <a:pt x="80645" y="79882"/>
                  </a:cubicBezTo>
                  <a:cubicBezTo>
                    <a:pt x="62086" y="70091"/>
                    <a:pt x="43380" y="60300"/>
                    <a:pt x="25406" y="49778"/>
                  </a:cubicBezTo>
                  <a:cubicBezTo>
                    <a:pt x="23945" y="48901"/>
                    <a:pt x="25406" y="46417"/>
                    <a:pt x="26575" y="47002"/>
                  </a:cubicBezTo>
                  <a:cubicBezTo>
                    <a:pt x="41485" y="52189"/>
                    <a:pt x="55714" y="59160"/>
                    <a:pt x="68954" y="67753"/>
                  </a:cubicBezTo>
                  <a:cubicBezTo>
                    <a:pt x="46742" y="45979"/>
                    <a:pt x="24529" y="24497"/>
                    <a:pt x="709" y="34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7"/>
            <p:cNvSpPr/>
            <p:nvPr/>
          </p:nvSpPr>
          <p:spPr>
            <a:xfrm>
              <a:off x="1437572" y="5027999"/>
              <a:ext cx="11584" cy="8198"/>
            </a:xfrm>
            <a:custGeom>
              <a:avLst/>
              <a:gdLst/>
              <a:ahLst/>
              <a:cxnLst/>
              <a:rect l="l" t="t" r="r" b="b"/>
              <a:pathLst>
                <a:path w="11584" h="8198" extrusionOk="0">
                  <a:moveTo>
                    <a:pt x="2022" y="56"/>
                  </a:moveTo>
                  <a:cubicBezTo>
                    <a:pt x="5208" y="2087"/>
                    <a:pt x="8281" y="4279"/>
                    <a:pt x="11228" y="6632"/>
                  </a:cubicBezTo>
                  <a:cubicBezTo>
                    <a:pt x="12105" y="7509"/>
                    <a:pt x="11228" y="8532"/>
                    <a:pt x="10059" y="8093"/>
                  </a:cubicBezTo>
                  <a:cubicBezTo>
                    <a:pt x="6691" y="6573"/>
                    <a:pt x="3463" y="4776"/>
                    <a:pt x="415" y="2686"/>
                  </a:cubicBezTo>
                  <a:cubicBezTo>
                    <a:pt x="-180" y="2029"/>
                    <a:pt x="-129" y="1006"/>
                    <a:pt x="530" y="421"/>
                  </a:cubicBezTo>
                  <a:cubicBezTo>
                    <a:pt x="935" y="56"/>
                    <a:pt x="1496" y="-90"/>
                    <a:pt x="2022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7"/>
            <p:cNvSpPr/>
            <p:nvPr/>
          </p:nvSpPr>
          <p:spPr>
            <a:xfrm>
              <a:off x="1547296" y="5440301"/>
              <a:ext cx="654683" cy="727604"/>
            </a:xfrm>
            <a:custGeom>
              <a:avLst/>
              <a:gdLst/>
              <a:ahLst/>
              <a:cxnLst/>
              <a:rect l="l" t="t" r="r" b="b"/>
              <a:pathLst>
                <a:path w="654683" h="727604" extrusionOk="0">
                  <a:moveTo>
                    <a:pt x="654683" y="727605"/>
                  </a:moveTo>
                  <a:lnTo>
                    <a:pt x="0" y="727605"/>
                  </a:lnTo>
                  <a:lnTo>
                    <a:pt x="52755" y="131521"/>
                  </a:lnTo>
                  <a:lnTo>
                    <a:pt x="64445" y="0"/>
                  </a:lnTo>
                  <a:lnTo>
                    <a:pt x="590092" y="0"/>
                  </a:lnTo>
                  <a:lnTo>
                    <a:pt x="601783" y="131521"/>
                  </a:lnTo>
                  <a:lnTo>
                    <a:pt x="654683" y="72760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>
              <a:off x="1600050" y="5440301"/>
              <a:ext cx="549027" cy="131521"/>
            </a:xfrm>
            <a:custGeom>
              <a:avLst/>
              <a:gdLst/>
              <a:ahLst/>
              <a:cxnLst/>
              <a:rect l="l" t="t" r="r" b="b"/>
              <a:pathLst>
                <a:path w="549027" h="131521" extrusionOk="0">
                  <a:moveTo>
                    <a:pt x="549028" y="131521"/>
                  </a:moveTo>
                  <a:lnTo>
                    <a:pt x="0" y="131521"/>
                  </a:lnTo>
                  <a:lnTo>
                    <a:pt x="11691" y="0"/>
                  </a:lnTo>
                  <a:lnTo>
                    <a:pt x="537337" y="0"/>
                  </a:lnTo>
                  <a:lnTo>
                    <a:pt x="549028" y="13152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1580322" y="5348382"/>
              <a:ext cx="588338" cy="130059"/>
            </a:xfrm>
            <a:custGeom>
              <a:avLst/>
              <a:gdLst/>
              <a:ahLst/>
              <a:cxnLst/>
              <a:rect l="l" t="t" r="r" b="b"/>
              <a:pathLst>
                <a:path w="588338" h="130059" extrusionOk="0">
                  <a:moveTo>
                    <a:pt x="0" y="0"/>
                  </a:moveTo>
                  <a:lnTo>
                    <a:pt x="588338" y="0"/>
                  </a:lnTo>
                  <a:lnTo>
                    <a:pt x="588338" y="130060"/>
                  </a:lnTo>
                  <a:lnTo>
                    <a:pt x="0" y="13006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7"/>
          <p:cNvGrpSpPr/>
          <p:nvPr/>
        </p:nvGrpSpPr>
        <p:grpSpPr>
          <a:xfrm>
            <a:off x="6397380" y="740706"/>
            <a:ext cx="2834640" cy="108497"/>
            <a:chOff x="6683510" y="813138"/>
            <a:chExt cx="2471743" cy="94607"/>
          </a:xfrm>
        </p:grpSpPr>
        <p:grpSp>
          <p:nvGrpSpPr>
            <p:cNvPr id="111" name="Google Shape;111;p37"/>
            <p:cNvGrpSpPr/>
            <p:nvPr/>
          </p:nvGrpSpPr>
          <p:grpSpPr>
            <a:xfrm>
              <a:off x="7362788" y="813138"/>
              <a:ext cx="1792464" cy="87429"/>
              <a:chOff x="8618644" y="617585"/>
              <a:chExt cx="1749751" cy="85155"/>
            </a:xfrm>
          </p:grpSpPr>
          <p:sp>
            <p:nvSpPr>
              <p:cNvPr id="112" name="Google Shape;112;p37"/>
              <p:cNvSpPr/>
              <p:nvPr/>
            </p:nvSpPr>
            <p:spPr>
              <a:xfrm>
                <a:off x="8618644" y="620230"/>
                <a:ext cx="8082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0826" h="81487" extrusionOk="0">
                    <a:moveTo>
                      <a:pt x="63306" y="58512"/>
                    </a:moveTo>
                    <a:lnTo>
                      <a:pt x="1603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356" y="0"/>
                    </a:lnTo>
                    <a:lnTo>
                      <a:pt x="43306" y="0"/>
                    </a:lnTo>
                    <a:lnTo>
                      <a:pt x="80827" y="81488"/>
                    </a:lnTo>
                    <a:lnTo>
                      <a:pt x="74380" y="81488"/>
                    </a:lnTo>
                    <a:close/>
                    <a:moveTo>
                      <a:pt x="60992" y="53554"/>
                    </a:moveTo>
                    <a:lnTo>
                      <a:pt x="39339" y="6612"/>
                    </a:lnTo>
                    <a:lnTo>
                      <a:pt x="18017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7"/>
              <p:cNvSpPr/>
              <p:nvPr/>
            </p:nvSpPr>
            <p:spPr>
              <a:xfrm>
                <a:off x="8713520" y="620230"/>
                <a:ext cx="66299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99" h="81487" extrusionOk="0">
                    <a:moveTo>
                      <a:pt x="66281" y="59835"/>
                    </a:moveTo>
                    <a:cubicBezTo>
                      <a:pt x="66281" y="73554"/>
                      <a:pt x="56199" y="81488"/>
                      <a:pt x="36198" y="81488"/>
                    </a:cubicBezTo>
                    <a:lnTo>
                      <a:pt x="0" y="81488"/>
                    </a:lnTo>
                    <a:lnTo>
                      <a:pt x="0" y="0"/>
                    </a:lnTo>
                    <a:lnTo>
                      <a:pt x="33058" y="0"/>
                    </a:lnTo>
                    <a:cubicBezTo>
                      <a:pt x="50578" y="0"/>
                      <a:pt x="61157" y="7273"/>
                      <a:pt x="61157" y="20826"/>
                    </a:cubicBezTo>
                    <a:cubicBezTo>
                      <a:pt x="61426" y="29414"/>
                      <a:pt x="55852" y="37097"/>
                      <a:pt x="47603" y="39504"/>
                    </a:cubicBezTo>
                    <a:cubicBezTo>
                      <a:pt x="58366" y="39951"/>
                      <a:pt x="66729" y="49037"/>
                      <a:pt x="66282" y="59800"/>
                    </a:cubicBezTo>
                    <a:cubicBezTo>
                      <a:pt x="66282" y="59811"/>
                      <a:pt x="66281" y="59823"/>
                      <a:pt x="66281" y="59835"/>
                    </a:cubicBezTo>
                    <a:close/>
                    <a:moveTo>
                      <a:pt x="5950" y="5124"/>
                    </a:moveTo>
                    <a:lnTo>
                      <a:pt x="5950" y="38182"/>
                    </a:lnTo>
                    <a:lnTo>
                      <a:pt x="33720" y="38182"/>
                    </a:lnTo>
                    <a:cubicBezTo>
                      <a:pt x="47769" y="38182"/>
                      <a:pt x="55868" y="32727"/>
                      <a:pt x="55868" y="21653"/>
                    </a:cubicBezTo>
                    <a:cubicBezTo>
                      <a:pt x="55868" y="10579"/>
                      <a:pt x="47769" y="5124"/>
                      <a:pt x="33720" y="5124"/>
                    </a:cubicBezTo>
                    <a:close/>
                    <a:moveTo>
                      <a:pt x="60166" y="59504"/>
                    </a:moveTo>
                    <a:cubicBezTo>
                      <a:pt x="60166" y="47769"/>
                      <a:pt x="51736" y="42975"/>
                      <a:pt x="36033" y="42975"/>
                    </a:cubicBezTo>
                    <a:lnTo>
                      <a:pt x="5786" y="42975"/>
                    </a:lnTo>
                    <a:lnTo>
                      <a:pt x="5786" y="76033"/>
                    </a:lnTo>
                    <a:lnTo>
                      <a:pt x="36033" y="76033"/>
                    </a:lnTo>
                    <a:cubicBezTo>
                      <a:pt x="51901" y="76364"/>
                      <a:pt x="60166" y="71240"/>
                      <a:pt x="60166" y="595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7"/>
              <p:cNvSpPr/>
              <p:nvPr/>
            </p:nvSpPr>
            <p:spPr>
              <a:xfrm>
                <a:off x="8793177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7"/>
              <p:cNvSpPr/>
              <p:nvPr/>
            </p:nvSpPr>
            <p:spPr>
              <a:xfrm>
                <a:off x="8896826" y="620230"/>
                <a:ext cx="66115" cy="79999"/>
              </a:xfrm>
              <a:custGeom>
                <a:avLst/>
                <a:gdLst/>
                <a:ahLst/>
                <a:cxnLst/>
                <a:rect l="l" t="t" r="r" b="b"/>
                <a:pathLst>
                  <a:path w="66115" h="79999" extrusionOk="0">
                    <a:moveTo>
                      <a:pt x="826" y="46942"/>
                    </a:moveTo>
                    <a:lnTo>
                      <a:pt x="826" y="0"/>
                    </a:lnTo>
                    <a:lnTo>
                      <a:pt x="6776" y="0"/>
                    </a:lnTo>
                    <a:lnTo>
                      <a:pt x="6776" y="46612"/>
                    </a:lnTo>
                    <a:cubicBezTo>
                      <a:pt x="6776" y="66942"/>
                      <a:pt x="16529" y="76529"/>
                      <a:pt x="33553" y="76529"/>
                    </a:cubicBezTo>
                    <a:cubicBezTo>
                      <a:pt x="50578" y="76529"/>
                      <a:pt x="60166" y="66942"/>
                      <a:pt x="60166" y="46612"/>
                    </a:cubicBezTo>
                    <a:lnTo>
                      <a:pt x="60166" y="0"/>
                    </a:lnTo>
                    <a:lnTo>
                      <a:pt x="66116" y="0"/>
                    </a:lnTo>
                    <a:lnTo>
                      <a:pt x="66116" y="46942"/>
                    </a:lnTo>
                    <a:cubicBezTo>
                      <a:pt x="66116" y="65199"/>
                      <a:pt x="51315" y="80000"/>
                      <a:pt x="33058" y="80000"/>
                    </a:cubicBezTo>
                    <a:cubicBezTo>
                      <a:pt x="14801" y="80000"/>
                      <a:pt x="0" y="65199"/>
                      <a:pt x="0" y="469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7"/>
              <p:cNvSpPr/>
              <p:nvPr/>
            </p:nvSpPr>
            <p:spPr>
              <a:xfrm>
                <a:off x="8975834" y="620230"/>
                <a:ext cx="64628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8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9" y="0"/>
                    </a:lnTo>
                    <a:lnTo>
                      <a:pt x="64629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7"/>
              <p:cNvSpPr/>
              <p:nvPr/>
            </p:nvSpPr>
            <p:spPr>
              <a:xfrm>
                <a:off x="9215999" y="620230"/>
                <a:ext cx="1183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118346" h="81487" extrusionOk="0">
                    <a:moveTo>
                      <a:pt x="118347" y="0"/>
                    </a:moveTo>
                    <a:lnTo>
                      <a:pt x="90909" y="81488"/>
                    </a:lnTo>
                    <a:lnTo>
                      <a:pt x="84628" y="81488"/>
                    </a:lnTo>
                    <a:lnTo>
                      <a:pt x="59338" y="8430"/>
                    </a:lnTo>
                    <a:lnTo>
                      <a:pt x="34050" y="81488"/>
                    </a:lnTo>
                    <a:lnTo>
                      <a:pt x="27768" y="81488"/>
                    </a:lnTo>
                    <a:lnTo>
                      <a:pt x="0" y="0"/>
                    </a:lnTo>
                    <a:lnTo>
                      <a:pt x="6281" y="0"/>
                    </a:lnTo>
                    <a:lnTo>
                      <a:pt x="31074" y="73223"/>
                    </a:lnTo>
                    <a:lnTo>
                      <a:pt x="56529" y="0"/>
                    </a:lnTo>
                    <a:lnTo>
                      <a:pt x="62314" y="0"/>
                    </a:lnTo>
                    <a:lnTo>
                      <a:pt x="87603" y="73388"/>
                    </a:lnTo>
                    <a:lnTo>
                      <a:pt x="1125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7"/>
              <p:cNvSpPr/>
              <p:nvPr/>
            </p:nvSpPr>
            <p:spPr>
              <a:xfrm>
                <a:off x="9342930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690" y="43306"/>
                    </a:moveTo>
                    <a:cubicBezTo>
                      <a:pt x="78963" y="23225"/>
                      <a:pt x="62906" y="6724"/>
                      <a:pt x="42825" y="6450"/>
                    </a:cubicBezTo>
                    <a:cubicBezTo>
                      <a:pt x="22744" y="6176"/>
                      <a:pt x="6242" y="22233"/>
                      <a:pt x="5969" y="42314"/>
                    </a:cubicBezTo>
                    <a:cubicBezTo>
                      <a:pt x="5696" y="62395"/>
                      <a:pt x="21752" y="78896"/>
                      <a:pt x="41834" y="79170"/>
                    </a:cubicBezTo>
                    <a:cubicBezTo>
                      <a:pt x="41998" y="79173"/>
                      <a:pt x="42161" y="79174"/>
                      <a:pt x="42326" y="79174"/>
                    </a:cubicBezTo>
                    <a:cubicBezTo>
                      <a:pt x="61759" y="79816"/>
                      <a:pt x="78034" y="64583"/>
                      <a:pt x="78677" y="45150"/>
                    </a:cubicBezTo>
                    <a:cubicBezTo>
                      <a:pt x="78697" y="44535"/>
                      <a:pt x="78701" y="43921"/>
                      <a:pt x="78690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7"/>
              <p:cNvSpPr/>
              <p:nvPr/>
            </p:nvSpPr>
            <p:spPr>
              <a:xfrm>
                <a:off x="9448231" y="620230"/>
                <a:ext cx="6330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3306" h="81487" extrusionOk="0">
                    <a:moveTo>
                      <a:pt x="56529" y="81488"/>
                    </a:moveTo>
                    <a:lnTo>
                      <a:pt x="37025" y="54215"/>
                    </a:lnTo>
                    <a:cubicBezTo>
                      <a:pt x="34382" y="54389"/>
                      <a:pt x="31732" y="54389"/>
                      <a:pt x="29091" y="54215"/>
                    </a:cubicBezTo>
                    <a:lnTo>
                      <a:pt x="5950" y="54215"/>
                    </a:lnTo>
                    <a:lnTo>
                      <a:pt x="5950" y="80992"/>
                    </a:lnTo>
                    <a:lnTo>
                      <a:pt x="0" y="80992"/>
                    </a:lnTo>
                    <a:lnTo>
                      <a:pt x="0" y="0"/>
                    </a:lnTo>
                    <a:lnTo>
                      <a:pt x="29091" y="0"/>
                    </a:lnTo>
                    <a:cubicBezTo>
                      <a:pt x="49587" y="0"/>
                      <a:pt x="62149" y="10248"/>
                      <a:pt x="62149" y="27438"/>
                    </a:cubicBezTo>
                    <a:cubicBezTo>
                      <a:pt x="62711" y="39430"/>
                      <a:pt x="54656" y="50123"/>
                      <a:pt x="42976" y="52893"/>
                    </a:cubicBezTo>
                    <a:lnTo>
                      <a:pt x="63306" y="81488"/>
                    </a:lnTo>
                    <a:close/>
                    <a:moveTo>
                      <a:pt x="29091" y="49587"/>
                    </a:moveTo>
                    <a:cubicBezTo>
                      <a:pt x="46612" y="49587"/>
                      <a:pt x="55868" y="41488"/>
                      <a:pt x="55868" y="27438"/>
                    </a:cubicBezTo>
                    <a:cubicBezTo>
                      <a:pt x="55868" y="13388"/>
                      <a:pt x="46612" y="5455"/>
                      <a:pt x="29091" y="5455"/>
                    </a:cubicBezTo>
                    <a:lnTo>
                      <a:pt x="5950" y="5455"/>
                    </a:lnTo>
                    <a:lnTo>
                      <a:pt x="5950" y="495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7"/>
              <p:cNvSpPr/>
              <p:nvPr/>
            </p:nvSpPr>
            <p:spPr>
              <a:xfrm>
                <a:off x="9531867" y="620230"/>
                <a:ext cx="664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446" h="81487" extrusionOk="0">
                    <a:moveTo>
                      <a:pt x="24133" y="41322"/>
                    </a:moveTo>
                    <a:lnTo>
                      <a:pt x="5950" y="60000"/>
                    </a:lnTo>
                    <a:lnTo>
                      <a:pt x="5950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5950" y="0"/>
                    </a:lnTo>
                    <a:lnTo>
                      <a:pt x="5950" y="52397"/>
                    </a:lnTo>
                    <a:lnTo>
                      <a:pt x="56694" y="0"/>
                    </a:lnTo>
                    <a:lnTo>
                      <a:pt x="63967" y="0"/>
                    </a:lnTo>
                    <a:lnTo>
                      <a:pt x="28099" y="37025"/>
                    </a:lnTo>
                    <a:lnTo>
                      <a:pt x="66447" y="81488"/>
                    </a:lnTo>
                    <a:lnTo>
                      <a:pt x="59174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7"/>
              <p:cNvSpPr/>
              <p:nvPr/>
            </p:nvSpPr>
            <p:spPr>
              <a:xfrm>
                <a:off x="9811861" y="619697"/>
                <a:ext cx="71081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71081" h="82547" extrusionOk="0">
                    <a:moveTo>
                      <a:pt x="6" y="41194"/>
                    </a:moveTo>
                    <a:cubicBezTo>
                      <a:pt x="-282" y="18740"/>
                      <a:pt x="17686" y="302"/>
                      <a:pt x="40141" y="13"/>
                    </a:cubicBezTo>
                    <a:cubicBezTo>
                      <a:pt x="40813" y="5"/>
                      <a:pt x="41484" y="13"/>
                      <a:pt x="42156" y="37"/>
                    </a:cubicBezTo>
                    <a:cubicBezTo>
                      <a:pt x="52947" y="-438"/>
                      <a:pt x="63442" y="3640"/>
                      <a:pt x="71081" y="11277"/>
                    </a:cubicBezTo>
                    <a:lnTo>
                      <a:pt x="67444" y="15079"/>
                    </a:lnTo>
                    <a:cubicBezTo>
                      <a:pt x="60698" y="8637"/>
                      <a:pt x="51643" y="5182"/>
                      <a:pt x="42320" y="5492"/>
                    </a:cubicBezTo>
                    <a:cubicBezTo>
                      <a:pt x="22557" y="4148"/>
                      <a:pt x="5446" y="19080"/>
                      <a:pt x="4102" y="38844"/>
                    </a:cubicBezTo>
                    <a:cubicBezTo>
                      <a:pt x="2758" y="58607"/>
                      <a:pt x="17690" y="75718"/>
                      <a:pt x="37454" y="77062"/>
                    </a:cubicBezTo>
                    <a:cubicBezTo>
                      <a:pt x="39074" y="77172"/>
                      <a:pt x="40700" y="77172"/>
                      <a:pt x="42320" y="77062"/>
                    </a:cubicBezTo>
                    <a:cubicBezTo>
                      <a:pt x="51663" y="77309"/>
                      <a:pt x="60714" y="73796"/>
                      <a:pt x="67444" y="67310"/>
                    </a:cubicBezTo>
                    <a:lnTo>
                      <a:pt x="71080" y="71112"/>
                    </a:lnTo>
                    <a:cubicBezTo>
                      <a:pt x="63470" y="78810"/>
                      <a:pt x="52971" y="82949"/>
                      <a:pt x="42155" y="82517"/>
                    </a:cubicBezTo>
                    <a:cubicBezTo>
                      <a:pt x="19713" y="83342"/>
                      <a:pt x="853" y="65818"/>
                      <a:pt x="27" y="43376"/>
                    </a:cubicBezTo>
                    <a:cubicBezTo>
                      <a:pt x="1" y="42649"/>
                      <a:pt x="-7" y="41922"/>
                      <a:pt x="6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7"/>
              <p:cNvSpPr/>
              <p:nvPr/>
            </p:nvSpPr>
            <p:spPr>
              <a:xfrm>
                <a:off x="9893343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7"/>
              <p:cNvSpPr/>
              <p:nvPr/>
            </p:nvSpPr>
            <p:spPr>
              <a:xfrm>
                <a:off x="9998478" y="620230"/>
                <a:ext cx="66281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81" h="81487" extrusionOk="0">
                    <a:moveTo>
                      <a:pt x="66281" y="0"/>
                    </a:moveTo>
                    <a:lnTo>
                      <a:pt x="66281" y="81488"/>
                    </a:lnTo>
                    <a:lnTo>
                      <a:pt x="61488" y="81488"/>
                    </a:lnTo>
                    <a:lnTo>
                      <a:pt x="5951" y="10744"/>
                    </a:lnTo>
                    <a:lnTo>
                      <a:pt x="5951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4959" y="0"/>
                    </a:lnTo>
                    <a:lnTo>
                      <a:pt x="60331" y="70744"/>
                    </a:lnTo>
                    <a:lnTo>
                      <a:pt x="603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7"/>
              <p:cNvSpPr/>
              <p:nvPr/>
            </p:nvSpPr>
            <p:spPr>
              <a:xfrm>
                <a:off x="10079470" y="620230"/>
                <a:ext cx="64463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463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463" y="0"/>
                    </a:lnTo>
                    <a:lnTo>
                      <a:pt x="64463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7"/>
              <p:cNvSpPr/>
              <p:nvPr/>
            </p:nvSpPr>
            <p:spPr>
              <a:xfrm>
                <a:off x="10140957" y="620230"/>
                <a:ext cx="8115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81487" extrusionOk="0">
                    <a:moveTo>
                      <a:pt x="63968" y="58512"/>
                    </a:moveTo>
                    <a:lnTo>
                      <a:pt x="1669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686" y="0"/>
                    </a:lnTo>
                    <a:lnTo>
                      <a:pt x="43637" y="0"/>
                    </a:lnTo>
                    <a:lnTo>
                      <a:pt x="81158" y="81488"/>
                    </a:lnTo>
                    <a:lnTo>
                      <a:pt x="74711" y="81488"/>
                    </a:lnTo>
                    <a:close/>
                    <a:moveTo>
                      <a:pt x="61654" y="53554"/>
                    </a:moveTo>
                    <a:lnTo>
                      <a:pt x="40331" y="6612"/>
                    </a:lnTo>
                    <a:lnTo>
                      <a:pt x="19009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7"/>
              <p:cNvSpPr/>
              <p:nvPr/>
            </p:nvSpPr>
            <p:spPr>
              <a:xfrm>
                <a:off x="10228214" y="619697"/>
                <a:ext cx="71091" cy="83043"/>
              </a:xfrm>
              <a:custGeom>
                <a:avLst/>
                <a:gdLst/>
                <a:ahLst/>
                <a:cxnLst/>
                <a:rect l="l" t="t" r="r" b="b"/>
                <a:pathLst>
                  <a:path w="71091" h="83043" extrusionOk="0">
                    <a:moveTo>
                      <a:pt x="17" y="41194"/>
                    </a:moveTo>
                    <a:cubicBezTo>
                      <a:pt x="-272" y="18740"/>
                      <a:pt x="17697" y="302"/>
                      <a:pt x="40151" y="13"/>
                    </a:cubicBezTo>
                    <a:cubicBezTo>
                      <a:pt x="40823" y="5"/>
                      <a:pt x="41494" y="13"/>
                      <a:pt x="42166" y="37"/>
                    </a:cubicBezTo>
                    <a:cubicBezTo>
                      <a:pt x="52958" y="-438"/>
                      <a:pt x="63453" y="3640"/>
                      <a:pt x="71092" y="11277"/>
                    </a:cubicBezTo>
                    <a:lnTo>
                      <a:pt x="67455" y="15079"/>
                    </a:lnTo>
                    <a:cubicBezTo>
                      <a:pt x="60769" y="8647"/>
                      <a:pt x="51768" y="5189"/>
                      <a:pt x="42496" y="5492"/>
                    </a:cubicBezTo>
                    <a:cubicBezTo>
                      <a:pt x="22733" y="4148"/>
                      <a:pt x="5622" y="19080"/>
                      <a:pt x="4278" y="38844"/>
                    </a:cubicBezTo>
                    <a:cubicBezTo>
                      <a:pt x="2934" y="58607"/>
                      <a:pt x="17866" y="75718"/>
                      <a:pt x="37629" y="77062"/>
                    </a:cubicBezTo>
                    <a:cubicBezTo>
                      <a:pt x="39250" y="77172"/>
                      <a:pt x="40876" y="77172"/>
                      <a:pt x="42496" y="77062"/>
                    </a:cubicBezTo>
                    <a:cubicBezTo>
                      <a:pt x="51264" y="77088"/>
                      <a:pt x="59714" y="73779"/>
                      <a:pt x="66132" y="67806"/>
                    </a:cubicBezTo>
                    <a:lnTo>
                      <a:pt x="69768" y="71608"/>
                    </a:lnTo>
                    <a:cubicBezTo>
                      <a:pt x="62157" y="79306"/>
                      <a:pt x="51658" y="83445"/>
                      <a:pt x="40843" y="83013"/>
                    </a:cubicBezTo>
                    <a:cubicBezTo>
                      <a:pt x="18387" y="83113"/>
                      <a:pt x="100" y="64990"/>
                      <a:pt x="0" y="42534"/>
                    </a:cubicBezTo>
                    <a:cubicBezTo>
                      <a:pt x="-2" y="42087"/>
                      <a:pt x="3" y="41641"/>
                      <a:pt x="17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7"/>
              <p:cNvSpPr/>
              <p:nvPr/>
            </p:nvSpPr>
            <p:spPr>
              <a:xfrm>
                <a:off x="10303768" y="620230"/>
                <a:ext cx="6462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7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8" y="0"/>
                    </a:lnTo>
                    <a:lnTo>
                      <a:pt x="64628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37"/>
            <p:cNvGrpSpPr/>
            <p:nvPr/>
          </p:nvGrpSpPr>
          <p:grpSpPr>
            <a:xfrm>
              <a:off x="6683510" y="813138"/>
              <a:ext cx="369785" cy="94607"/>
              <a:chOff x="6851019" y="974156"/>
              <a:chExt cx="369785" cy="94607"/>
            </a:xfrm>
          </p:grpSpPr>
          <p:sp>
            <p:nvSpPr>
              <p:cNvPr id="129" name="Google Shape;129;p37"/>
              <p:cNvSpPr/>
              <p:nvPr/>
            </p:nvSpPr>
            <p:spPr>
              <a:xfrm>
                <a:off x="6851019" y="975413"/>
                <a:ext cx="60827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44278" h="67806" extrusionOk="0">
                    <a:moveTo>
                      <a:pt x="39603" y="36242"/>
                    </a:moveTo>
                    <a:lnTo>
                      <a:pt x="4676" y="36242"/>
                    </a:lnTo>
                    <a:lnTo>
                      <a:pt x="4676" y="65468"/>
                    </a:lnTo>
                    <a:cubicBezTo>
                      <a:pt x="4676" y="66754"/>
                      <a:pt x="3624" y="67806"/>
                      <a:pt x="2338" y="67806"/>
                    </a:cubicBezTo>
                    <a:cubicBezTo>
                      <a:pt x="1052" y="67806"/>
                      <a:pt x="0" y="66754"/>
                      <a:pt x="0" y="65468"/>
                    </a:cubicBezTo>
                    <a:lnTo>
                      <a:pt x="0" y="2338"/>
                    </a:lnTo>
                    <a:cubicBezTo>
                      <a:pt x="0" y="1052"/>
                      <a:pt x="1052" y="0"/>
                      <a:pt x="2338" y="0"/>
                    </a:cubicBezTo>
                    <a:cubicBezTo>
                      <a:pt x="3624" y="0"/>
                      <a:pt x="4676" y="1052"/>
                      <a:pt x="4676" y="2338"/>
                    </a:cubicBezTo>
                    <a:lnTo>
                      <a:pt x="4676" y="31565"/>
                    </a:lnTo>
                    <a:lnTo>
                      <a:pt x="39603" y="31565"/>
                    </a:lnTo>
                    <a:lnTo>
                      <a:pt x="39603" y="2338"/>
                    </a:lnTo>
                    <a:cubicBezTo>
                      <a:pt x="39603" y="1052"/>
                      <a:pt x="40655" y="0"/>
                      <a:pt x="41941" y="0"/>
                    </a:cubicBezTo>
                    <a:cubicBezTo>
                      <a:pt x="43227" y="0"/>
                      <a:pt x="44279" y="1052"/>
                      <a:pt x="44279" y="2338"/>
                    </a:cubicBezTo>
                    <a:lnTo>
                      <a:pt x="44279" y="65468"/>
                    </a:lnTo>
                    <a:cubicBezTo>
                      <a:pt x="44279" y="66754"/>
                      <a:pt x="43227" y="67806"/>
                      <a:pt x="41941" y="67806"/>
                    </a:cubicBezTo>
                    <a:cubicBezTo>
                      <a:pt x="40655" y="67806"/>
                      <a:pt x="39603" y="66754"/>
                      <a:pt x="39603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7"/>
              <p:cNvSpPr/>
              <p:nvPr/>
            </p:nvSpPr>
            <p:spPr>
              <a:xfrm>
                <a:off x="6941135" y="974156"/>
                <a:ext cx="94368" cy="94358"/>
              </a:xfrm>
              <a:custGeom>
                <a:avLst/>
                <a:gdLst/>
                <a:ahLst/>
                <a:cxnLst/>
                <a:rect l="l" t="t" r="r" b="b"/>
                <a:pathLst>
                  <a:path w="68694" h="68687" extrusionOk="0">
                    <a:moveTo>
                      <a:pt x="32750" y="39"/>
                    </a:moveTo>
                    <a:cubicBezTo>
                      <a:pt x="51689" y="-853"/>
                      <a:pt x="67779" y="13790"/>
                      <a:pt x="68656" y="32729"/>
                    </a:cubicBezTo>
                    <a:cubicBezTo>
                      <a:pt x="69547" y="51683"/>
                      <a:pt x="54904" y="67757"/>
                      <a:pt x="35965" y="68649"/>
                    </a:cubicBezTo>
                    <a:cubicBezTo>
                      <a:pt x="17026" y="69540"/>
                      <a:pt x="937" y="54898"/>
                      <a:pt x="60" y="35944"/>
                    </a:cubicBezTo>
                    <a:cubicBezTo>
                      <a:pt x="31" y="35432"/>
                      <a:pt x="16" y="34906"/>
                      <a:pt x="16" y="34380"/>
                    </a:cubicBezTo>
                    <a:cubicBezTo>
                      <a:pt x="-554" y="15982"/>
                      <a:pt x="13899" y="623"/>
                      <a:pt x="32297" y="53"/>
                    </a:cubicBezTo>
                    <a:cubicBezTo>
                      <a:pt x="32443" y="39"/>
                      <a:pt x="32604" y="39"/>
                      <a:pt x="32750" y="39"/>
                    </a:cubicBezTo>
                    <a:close/>
                    <a:moveTo>
                      <a:pt x="32750" y="63899"/>
                    </a:moveTo>
                    <a:cubicBezTo>
                      <a:pt x="48898" y="63899"/>
                      <a:pt x="61977" y="50821"/>
                      <a:pt x="61977" y="34672"/>
                    </a:cubicBezTo>
                    <a:cubicBezTo>
                      <a:pt x="61977" y="18525"/>
                      <a:pt x="48898" y="5446"/>
                      <a:pt x="32750" y="5446"/>
                    </a:cubicBezTo>
                    <a:cubicBezTo>
                      <a:pt x="16602" y="5446"/>
                      <a:pt x="3523" y="18525"/>
                      <a:pt x="3523" y="34672"/>
                    </a:cubicBezTo>
                    <a:cubicBezTo>
                      <a:pt x="3523" y="50821"/>
                      <a:pt x="16602" y="63899"/>
                      <a:pt x="32750" y="6389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7"/>
              <p:cNvSpPr/>
              <p:nvPr/>
            </p:nvSpPr>
            <p:spPr>
              <a:xfrm>
                <a:off x="7057192" y="975715"/>
                <a:ext cx="77364" cy="93048"/>
              </a:xfrm>
              <a:custGeom>
                <a:avLst/>
                <a:gdLst/>
                <a:ahLst/>
                <a:cxnLst/>
                <a:rect l="l" t="t" r="r" b="b"/>
                <a:pathLst>
                  <a:path w="56316" h="67733" extrusionOk="0">
                    <a:moveTo>
                      <a:pt x="52024" y="9572"/>
                    </a:moveTo>
                    <a:lnTo>
                      <a:pt x="30396" y="39529"/>
                    </a:lnTo>
                    <a:cubicBezTo>
                      <a:pt x="30045" y="40260"/>
                      <a:pt x="29300" y="40713"/>
                      <a:pt x="28496" y="40699"/>
                    </a:cubicBezTo>
                    <a:lnTo>
                      <a:pt x="28496" y="40699"/>
                    </a:lnTo>
                    <a:cubicBezTo>
                      <a:pt x="27634" y="40786"/>
                      <a:pt x="26816" y="40319"/>
                      <a:pt x="26451" y="39529"/>
                    </a:cubicBezTo>
                    <a:lnTo>
                      <a:pt x="4676" y="9572"/>
                    </a:lnTo>
                    <a:lnTo>
                      <a:pt x="4676" y="65249"/>
                    </a:lnTo>
                    <a:cubicBezTo>
                      <a:pt x="4676" y="66535"/>
                      <a:pt x="3624" y="67587"/>
                      <a:pt x="2338" y="67587"/>
                    </a:cubicBezTo>
                    <a:cubicBezTo>
                      <a:pt x="1052" y="67587"/>
                      <a:pt x="0" y="66535"/>
                      <a:pt x="0" y="65249"/>
                    </a:cubicBezTo>
                    <a:lnTo>
                      <a:pt x="0" y="2557"/>
                    </a:lnTo>
                    <a:cubicBezTo>
                      <a:pt x="15" y="1827"/>
                      <a:pt x="336" y="1140"/>
                      <a:pt x="877" y="658"/>
                    </a:cubicBezTo>
                    <a:lnTo>
                      <a:pt x="877" y="658"/>
                    </a:lnTo>
                    <a:cubicBezTo>
                      <a:pt x="1783" y="-190"/>
                      <a:pt x="3186" y="-190"/>
                      <a:pt x="4092" y="658"/>
                    </a:cubicBezTo>
                    <a:lnTo>
                      <a:pt x="28204" y="33976"/>
                    </a:lnTo>
                    <a:lnTo>
                      <a:pt x="52170" y="658"/>
                    </a:lnTo>
                    <a:cubicBezTo>
                      <a:pt x="53120" y="-219"/>
                      <a:pt x="54581" y="-219"/>
                      <a:pt x="55531" y="658"/>
                    </a:cubicBezTo>
                    <a:lnTo>
                      <a:pt x="56262" y="1388"/>
                    </a:lnTo>
                    <a:cubicBezTo>
                      <a:pt x="56335" y="1827"/>
                      <a:pt x="56335" y="2265"/>
                      <a:pt x="56262" y="2704"/>
                    </a:cubicBezTo>
                    <a:lnTo>
                      <a:pt x="56262" y="65395"/>
                    </a:lnTo>
                    <a:cubicBezTo>
                      <a:pt x="56262" y="66681"/>
                      <a:pt x="55210" y="67734"/>
                      <a:pt x="53924" y="67734"/>
                    </a:cubicBezTo>
                    <a:cubicBezTo>
                      <a:pt x="52638" y="67734"/>
                      <a:pt x="51586" y="66681"/>
                      <a:pt x="51586" y="653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7"/>
              <p:cNvSpPr/>
              <p:nvPr/>
            </p:nvSpPr>
            <p:spPr>
              <a:xfrm>
                <a:off x="7166595" y="975413"/>
                <a:ext cx="54208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39460" h="67806" extrusionOk="0">
                    <a:moveTo>
                      <a:pt x="4" y="2338"/>
                    </a:moveTo>
                    <a:cubicBezTo>
                      <a:pt x="4" y="1052"/>
                      <a:pt x="1056" y="0"/>
                      <a:pt x="2342" y="0"/>
                    </a:cubicBezTo>
                    <a:lnTo>
                      <a:pt x="37122" y="0"/>
                    </a:lnTo>
                    <a:cubicBezTo>
                      <a:pt x="38408" y="0"/>
                      <a:pt x="39460" y="1052"/>
                      <a:pt x="39460" y="2338"/>
                    </a:cubicBezTo>
                    <a:cubicBezTo>
                      <a:pt x="39460" y="3653"/>
                      <a:pt x="38437" y="4750"/>
                      <a:pt x="37122" y="4822"/>
                    </a:cubicBezTo>
                    <a:lnTo>
                      <a:pt x="4680" y="4822"/>
                    </a:lnTo>
                    <a:lnTo>
                      <a:pt x="4680" y="31565"/>
                    </a:lnTo>
                    <a:lnTo>
                      <a:pt x="33030" y="31565"/>
                    </a:lnTo>
                    <a:cubicBezTo>
                      <a:pt x="34316" y="31565"/>
                      <a:pt x="35369" y="32603"/>
                      <a:pt x="35369" y="33903"/>
                    </a:cubicBezTo>
                    <a:cubicBezTo>
                      <a:pt x="35369" y="33947"/>
                      <a:pt x="35369" y="34006"/>
                      <a:pt x="35369" y="34049"/>
                    </a:cubicBezTo>
                    <a:cubicBezTo>
                      <a:pt x="35369" y="35335"/>
                      <a:pt x="34316" y="36388"/>
                      <a:pt x="33030" y="36388"/>
                    </a:cubicBezTo>
                    <a:lnTo>
                      <a:pt x="4680" y="36388"/>
                    </a:lnTo>
                    <a:lnTo>
                      <a:pt x="4680" y="62984"/>
                    </a:lnTo>
                    <a:lnTo>
                      <a:pt x="37122" y="62984"/>
                    </a:lnTo>
                    <a:cubicBezTo>
                      <a:pt x="38437" y="63057"/>
                      <a:pt x="39460" y="64153"/>
                      <a:pt x="39460" y="65468"/>
                    </a:cubicBezTo>
                    <a:cubicBezTo>
                      <a:pt x="39460" y="66754"/>
                      <a:pt x="38408" y="67806"/>
                      <a:pt x="37122" y="67806"/>
                    </a:cubicBezTo>
                    <a:lnTo>
                      <a:pt x="2050" y="67806"/>
                    </a:lnTo>
                    <a:cubicBezTo>
                      <a:pt x="837" y="67734"/>
                      <a:pt x="-69" y="66681"/>
                      <a:pt x="4" y="65483"/>
                    </a:cubicBezTo>
                    <a:cubicBezTo>
                      <a:pt x="4" y="65468"/>
                      <a:pt x="4" y="65468"/>
                      <a:pt x="4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7"/>
          <p:cNvGrpSpPr/>
          <p:nvPr/>
        </p:nvGrpSpPr>
        <p:grpSpPr>
          <a:xfrm>
            <a:off x="6764291" y="3863182"/>
            <a:ext cx="1555491" cy="457200"/>
            <a:chOff x="8663543" y="3360286"/>
            <a:chExt cx="765161" cy="224901"/>
          </a:xfrm>
        </p:grpSpPr>
        <p:sp>
          <p:nvSpPr>
            <p:cNvPr id="134" name="Google Shape;134;p37"/>
            <p:cNvSpPr/>
            <p:nvPr/>
          </p:nvSpPr>
          <p:spPr>
            <a:xfrm>
              <a:off x="8663543" y="3360286"/>
              <a:ext cx="765161" cy="224901"/>
            </a:xfrm>
            <a:custGeom>
              <a:avLst/>
              <a:gdLst/>
              <a:ahLst/>
              <a:cxnLst/>
              <a:rect l="l" t="t" r="r" b="b"/>
              <a:pathLst>
                <a:path w="765161" h="224901" extrusionOk="0">
                  <a:moveTo>
                    <a:pt x="0" y="0"/>
                  </a:moveTo>
                  <a:lnTo>
                    <a:pt x="765161" y="0"/>
                  </a:lnTo>
                  <a:lnTo>
                    <a:pt x="765161" y="224901"/>
                  </a:lnTo>
                  <a:lnTo>
                    <a:pt x="0" y="22490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8797777" y="3434811"/>
              <a:ext cx="50333" cy="68255"/>
            </a:xfrm>
            <a:custGeom>
              <a:avLst/>
              <a:gdLst/>
              <a:ahLst/>
              <a:cxnLst/>
              <a:rect l="l" t="t" r="r" b="b"/>
              <a:pathLst>
                <a:path w="50333" h="68255" extrusionOk="0">
                  <a:moveTo>
                    <a:pt x="794" y="55828"/>
                  </a:moveTo>
                  <a:cubicBezTo>
                    <a:pt x="1641" y="54995"/>
                    <a:pt x="3015" y="54995"/>
                    <a:pt x="3862" y="55828"/>
                  </a:cubicBezTo>
                  <a:cubicBezTo>
                    <a:pt x="10117" y="61103"/>
                    <a:pt x="17906" y="64172"/>
                    <a:pt x="26075" y="64596"/>
                  </a:cubicBezTo>
                  <a:cubicBezTo>
                    <a:pt x="31307" y="64669"/>
                    <a:pt x="36421" y="63091"/>
                    <a:pt x="40688" y="60066"/>
                  </a:cubicBezTo>
                  <a:cubicBezTo>
                    <a:pt x="44167" y="57859"/>
                    <a:pt x="46358" y="54103"/>
                    <a:pt x="46534" y="49983"/>
                  </a:cubicBezTo>
                  <a:cubicBezTo>
                    <a:pt x="46446" y="46139"/>
                    <a:pt x="44327" y="42646"/>
                    <a:pt x="40981" y="40776"/>
                  </a:cubicBezTo>
                  <a:cubicBezTo>
                    <a:pt x="36202" y="37883"/>
                    <a:pt x="30883" y="35997"/>
                    <a:pt x="25344" y="35223"/>
                  </a:cubicBezTo>
                  <a:lnTo>
                    <a:pt x="25344" y="35223"/>
                  </a:lnTo>
                  <a:cubicBezTo>
                    <a:pt x="19660" y="34390"/>
                    <a:pt x="14209" y="32461"/>
                    <a:pt x="9270" y="29524"/>
                  </a:cubicBezTo>
                  <a:cubicBezTo>
                    <a:pt x="5163" y="26966"/>
                    <a:pt x="2591" y="22524"/>
                    <a:pt x="2401" y="17687"/>
                  </a:cubicBezTo>
                  <a:cubicBezTo>
                    <a:pt x="2533" y="12557"/>
                    <a:pt x="5148" y="7823"/>
                    <a:pt x="9415" y="4973"/>
                  </a:cubicBezTo>
                  <a:cubicBezTo>
                    <a:pt x="14223" y="1641"/>
                    <a:pt x="19937" y="-98"/>
                    <a:pt x="25782" y="4"/>
                  </a:cubicBezTo>
                  <a:cubicBezTo>
                    <a:pt x="33396" y="428"/>
                    <a:pt x="40688" y="3176"/>
                    <a:pt x="46680" y="7896"/>
                  </a:cubicBezTo>
                  <a:cubicBezTo>
                    <a:pt x="47513" y="8743"/>
                    <a:pt x="47513" y="10117"/>
                    <a:pt x="46680" y="10964"/>
                  </a:cubicBezTo>
                  <a:cubicBezTo>
                    <a:pt x="45847" y="11710"/>
                    <a:pt x="44590" y="11710"/>
                    <a:pt x="43757" y="10964"/>
                  </a:cubicBezTo>
                  <a:cubicBezTo>
                    <a:pt x="38452" y="6741"/>
                    <a:pt x="31964" y="4242"/>
                    <a:pt x="25198" y="3804"/>
                  </a:cubicBezTo>
                  <a:cubicBezTo>
                    <a:pt x="20288" y="3716"/>
                    <a:pt x="15451" y="5090"/>
                    <a:pt x="11315" y="7749"/>
                  </a:cubicBezTo>
                  <a:cubicBezTo>
                    <a:pt x="8188" y="9869"/>
                    <a:pt x="6230" y="13332"/>
                    <a:pt x="6055" y="17102"/>
                  </a:cubicBezTo>
                  <a:cubicBezTo>
                    <a:pt x="6142" y="20522"/>
                    <a:pt x="8027" y="23634"/>
                    <a:pt x="11023" y="25286"/>
                  </a:cubicBezTo>
                  <a:cubicBezTo>
                    <a:pt x="15510" y="27945"/>
                    <a:pt x="20478" y="29684"/>
                    <a:pt x="25637" y="30401"/>
                  </a:cubicBezTo>
                  <a:lnTo>
                    <a:pt x="25637" y="30401"/>
                  </a:lnTo>
                  <a:cubicBezTo>
                    <a:pt x="31745" y="31336"/>
                    <a:pt x="37605" y="33484"/>
                    <a:pt x="42880" y="36684"/>
                  </a:cubicBezTo>
                  <a:cubicBezTo>
                    <a:pt x="47469" y="39271"/>
                    <a:pt x="50319" y="44122"/>
                    <a:pt x="50333" y="49398"/>
                  </a:cubicBezTo>
                  <a:cubicBezTo>
                    <a:pt x="50114" y="54922"/>
                    <a:pt x="47235" y="59993"/>
                    <a:pt x="42588" y="62988"/>
                  </a:cubicBezTo>
                  <a:cubicBezTo>
                    <a:pt x="37502" y="66540"/>
                    <a:pt x="31409" y="68381"/>
                    <a:pt x="25198" y="68249"/>
                  </a:cubicBezTo>
                  <a:cubicBezTo>
                    <a:pt x="16006" y="67855"/>
                    <a:pt x="7223" y="64406"/>
                    <a:pt x="209" y="58458"/>
                  </a:cubicBezTo>
                  <a:cubicBezTo>
                    <a:pt x="-215" y="57552"/>
                    <a:pt x="19" y="56471"/>
                    <a:pt x="794" y="55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>
              <a:off x="8869154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2" y="0"/>
                    <a:pt x="2338" y="0"/>
                  </a:cubicBezTo>
                  <a:lnTo>
                    <a:pt x="37118" y="0"/>
                  </a:lnTo>
                  <a:cubicBezTo>
                    <a:pt x="38404" y="0"/>
                    <a:pt x="39456" y="1052"/>
                    <a:pt x="39456" y="2338"/>
                  </a:cubicBezTo>
                  <a:cubicBezTo>
                    <a:pt x="39456" y="3624"/>
                    <a:pt x="38404" y="4676"/>
                    <a:pt x="37118" y="4676"/>
                  </a:cubicBezTo>
                  <a:lnTo>
                    <a:pt x="4822" y="4676"/>
                  </a:lnTo>
                  <a:lnTo>
                    <a:pt x="4822" y="31565"/>
                  </a:lnTo>
                  <a:lnTo>
                    <a:pt x="33172" y="31565"/>
                  </a:lnTo>
                  <a:cubicBezTo>
                    <a:pt x="34459" y="31565"/>
                    <a:pt x="35511" y="32618"/>
                    <a:pt x="35511" y="33903"/>
                  </a:cubicBezTo>
                  <a:cubicBezTo>
                    <a:pt x="35511" y="35190"/>
                    <a:pt x="34459" y="36242"/>
                    <a:pt x="33172" y="36242"/>
                  </a:cubicBezTo>
                  <a:lnTo>
                    <a:pt x="4822" y="36242"/>
                  </a:lnTo>
                  <a:lnTo>
                    <a:pt x="4822" y="62984"/>
                  </a:lnTo>
                  <a:lnTo>
                    <a:pt x="37118" y="62984"/>
                  </a:lnTo>
                  <a:cubicBezTo>
                    <a:pt x="38404" y="62984"/>
                    <a:pt x="39456" y="64022"/>
                    <a:pt x="39456" y="65322"/>
                  </a:cubicBezTo>
                  <a:cubicBezTo>
                    <a:pt x="39456" y="65366"/>
                    <a:pt x="39456" y="65425"/>
                    <a:pt x="39456" y="65468"/>
                  </a:cubicBezTo>
                  <a:cubicBezTo>
                    <a:pt x="39456" y="66755"/>
                    <a:pt x="38404" y="67807"/>
                    <a:pt x="37118" y="67807"/>
                  </a:cubicBezTo>
                  <a:lnTo>
                    <a:pt x="2192" y="67807"/>
                  </a:lnTo>
                  <a:cubicBezTo>
                    <a:pt x="994" y="67660"/>
                    <a:pt x="58" y="6668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>
              <a:off x="8929507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3" y="0"/>
                    <a:pt x="2338" y="0"/>
                  </a:cubicBezTo>
                  <a:lnTo>
                    <a:pt x="37119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9" y="4676"/>
                  </a:cubicBezTo>
                  <a:lnTo>
                    <a:pt x="4677" y="4676"/>
                  </a:lnTo>
                  <a:lnTo>
                    <a:pt x="4677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7" y="36242"/>
                  </a:lnTo>
                  <a:lnTo>
                    <a:pt x="4677" y="62984"/>
                  </a:lnTo>
                  <a:lnTo>
                    <a:pt x="37119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9" y="67807"/>
                  </a:cubicBezTo>
                  <a:lnTo>
                    <a:pt x="2046" y="67807"/>
                  </a:lnTo>
                  <a:cubicBezTo>
                    <a:pt x="877" y="67660"/>
                    <a:pt x="-14" y="6665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>
              <a:off x="9022011" y="3436452"/>
              <a:ext cx="56462" cy="67776"/>
            </a:xfrm>
            <a:custGeom>
              <a:avLst/>
              <a:gdLst/>
              <a:ahLst/>
              <a:cxnLst/>
              <a:rect l="l" t="t" r="r" b="b"/>
              <a:pathLst>
                <a:path w="56462" h="67776" extrusionOk="0">
                  <a:moveTo>
                    <a:pt x="52024" y="9323"/>
                  </a:moveTo>
                  <a:lnTo>
                    <a:pt x="30250" y="39573"/>
                  </a:lnTo>
                  <a:cubicBezTo>
                    <a:pt x="29855" y="40260"/>
                    <a:pt x="29139" y="40698"/>
                    <a:pt x="28350" y="40742"/>
                  </a:cubicBezTo>
                  <a:lnTo>
                    <a:pt x="28350" y="40742"/>
                  </a:lnTo>
                  <a:cubicBezTo>
                    <a:pt x="27561" y="40698"/>
                    <a:pt x="26845" y="40260"/>
                    <a:pt x="26450" y="39573"/>
                  </a:cubicBezTo>
                  <a:lnTo>
                    <a:pt x="4676" y="9615"/>
                  </a:lnTo>
                  <a:lnTo>
                    <a:pt x="4676" y="65293"/>
                  </a:lnTo>
                  <a:cubicBezTo>
                    <a:pt x="4676" y="66535"/>
                    <a:pt x="3712" y="67558"/>
                    <a:pt x="2484" y="67631"/>
                  </a:cubicBezTo>
                  <a:cubicBezTo>
                    <a:pt x="1169" y="67631"/>
                    <a:pt x="73" y="66608"/>
                    <a:pt x="0" y="65293"/>
                  </a:cubicBezTo>
                  <a:lnTo>
                    <a:pt x="0" y="2601"/>
                  </a:lnTo>
                  <a:cubicBezTo>
                    <a:pt x="15" y="1841"/>
                    <a:pt x="395" y="1125"/>
                    <a:pt x="1023" y="701"/>
                  </a:cubicBezTo>
                  <a:lnTo>
                    <a:pt x="1023" y="701"/>
                  </a:lnTo>
                  <a:cubicBezTo>
                    <a:pt x="1841" y="-190"/>
                    <a:pt x="3230" y="-234"/>
                    <a:pt x="4121" y="584"/>
                  </a:cubicBezTo>
                  <a:cubicBezTo>
                    <a:pt x="4165" y="628"/>
                    <a:pt x="4194" y="657"/>
                    <a:pt x="4238" y="701"/>
                  </a:cubicBezTo>
                  <a:lnTo>
                    <a:pt x="28350" y="34020"/>
                  </a:lnTo>
                  <a:lnTo>
                    <a:pt x="52462" y="701"/>
                  </a:lnTo>
                  <a:cubicBezTo>
                    <a:pt x="53281" y="-190"/>
                    <a:pt x="54669" y="-234"/>
                    <a:pt x="55560" y="584"/>
                  </a:cubicBezTo>
                  <a:cubicBezTo>
                    <a:pt x="55604" y="628"/>
                    <a:pt x="55634" y="657"/>
                    <a:pt x="55677" y="701"/>
                  </a:cubicBezTo>
                  <a:lnTo>
                    <a:pt x="56408" y="1432"/>
                  </a:lnTo>
                  <a:cubicBezTo>
                    <a:pt x="56481" y="1870"/>
                    <a:pt x="56481" y="2309"/>
                    <a:pt x="56408" y="2747"/>
                  </a:cubicBezTo>
                  <a:lnTo>
                    <a:pt x="56408" y="65439"/>
                  </a:lnTo>
                  <a:cubicBezTo>
                    <a:pt x="56408" y="66725"/>
                    <a:pt x="55356" y="67777"/>
                    <a:pt x="54070" y="67777"/>
                  </a:cubicBezTo>
                  <a:cubicBezTo>
                    <a:pt x="52842" y="67704"/>
                    <a:pt x="51878" y="66681"/>
                    <a:pt x="51878" y="65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>
              <a:off x="9098862" y="3435062"/>
              <a:ext cx="68992" cy="68977"/>
            </a:xfrm>
            <a:custGeom>
              <a:avLst/>
              <a:gdLst/>
              <a:ahLst/>
              <a:cxnLst/>
              <a:rect l="l" t="t" r="r" b="b"/>
              <a:pathLst>
                <a:path w="68992" h="68977" extrusionOk="0">
                  <a:moveTo>
                    <a:pt x="32750" y="45"/>
                  </a:moveTo>
                  <a:cubicBezTo>
                    <a:pt x="51777" y="-920"/>
                    <a:pt x="67983" y="13709"/>
                    <a:pt x="68948" y="32735"/>
                  </a:cubicBezTo>
                  <a:cubicBezTo>
                    <a:pt x="69912" y="51762"/>
                    <a:pt x="55284" y="67968"/>
                    <a:pt x="36257" y="68933"/>
                  </a:cubicBezTo>
                  <a:cubicBezTo>
                    <a:pt x="17231" y="69897"/>
                    <a:pt x="1025" y="55269"/>
                    <a:pt x="60" y="36243"/>
                  </a:cubicBezTo>
                  <a:cubicBezTo>
                    <a:pt x="31" y="35673"/>
                    <a:pt x="16" y="35103"/>
                    <a:pt x="16" y="34533"/>
                  </a:cubicBezTo>
                  <a:cubicBezTo>
                    <a:pt x="-554" y="16061"/>
                    <a:pt x="13957" y="629"/>
                    <a:pt x="32429" y="59"/>
                  </a:cubicBezTo>
                  <a:cubicBezTo>
                    <a:pt x="32546" y="45"/>
                    <a:pt x="32648" y="45"/>
                    <a:pt x="32750" y="45"/>
                  </a:cubicBezTo>
                  <a:close/>
                  <a:moveTo>
                    <a:pt x="32750" y="64052"/>
                  </a:moveTo>
                  <a:cubicBezTo>
                    <a:pt x="48898" y="64052"/>
                    <a:pt x="61977" y="50973"/>
                    <a:pt x="61977" y="34825"/>
                  </a:cubicBezTo>
                  <a:cubicBezTo>
                    <a:pt x="61977" y="18677"/>
                    <a:pt x="48898" y="5598"/>
                    <a:pt x="32750" y="5598"/>
                  </a:cubicBezTo>
                  <a:cubicBezTo>
                    <a:pt x="16602" y="5598"/>
                    <a:pt x="3523" y="18677"/>
                    <a:pt x="3523" y="34825"/>
                  </a:cubicBezTo>
                  <a:cubicBezTo>
                    <a:pt x="3523" y="50973"/>
                    <a:pt x="16602" y="64052"/>
                    <a:pt x="32750" y="640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9186266" y="3436423"/>
              <a:ext cx="44048" cy="67806"/>
            </a:xfrm>
            <a:custGeom>
              <a:avLst/>
              <a:gdLst/>
              <a:ahLst/>
              <a:cxnLst/>
              <a:rect l="l" t="t" r="r" b="b"/>
              <a:pathLst>
                <a:path w="44048" h="67806" extrusionOk="0">
                  <a:moveTo>
                    <a:pt x="34488" y="52170"/>
                  </a:moveTo>
                  <a:cubicBezTo>
                    <a:pt x="34532" y="48034"/>
                    <a:pt x="32427" y="44162"/>
                    <a:pt x="28935" y="41941"/>
                  </a:cubicBezTo>
                  <a:cubicBezTo>
                    <a:pt x="26626" y="40260"/>
                    <a:pt x="23981" y="39120"/>
                    <a:pt x="21190" y="38579"/>
                  </a:cubicBezTo>
                  <a:lnTo>
                    <a:pt x="21190" y="38579"/>
                  </a:lnTo>
                  <a:lnTo>
                    <a:pt x="4677" y="38579"/>
                  </a:lnTo>
                  <a:lnTo>
                    <a:pt x="4677" y="65468"/>
                  </a:lnTo>
                  <a:cubicBezTo>
                    <a:pt x="4603" y="66783"/>
                    <a:pt x="3508" y="67806"/>
                    <a:pt x="2192" y="67806"/>
                  </a:cubicBezTo>
                  <a:cubicBezTo>
                    <a:pt x="965" y="67733"/>
                    <a:pt x="0" y="66711"/>
                    <a:pt x="0" y="65468"/>
                  </a:cubicBezTo>
                  <a:lnTo>
                    <a:pt x="0" y="2338"/>
                  </a:lnTo>
                  <a:cubicBezTo>
                    <a:pt x="-15" y="1154"/>
                    <a:pt x="877" y="146"/>
                    <a:pt x="2046" y="0"/>
                  </a:cubicBezTo>
                  <a:lnTo>
                    <a:pt x="21482" y="0"/>
                  </a:lnTo>
                  <a:cubicBezTo>
                    <a:pt x="32135" y="0"/>
                    <a:pt x="40772" y="8637"/>
                    <a:pt x="40772" y="19289"/>
                  </a:cubicBezTo>
                  <a:cubicBezTo>
                    <a:pt x="40772" y="26830"/>
                    <a:pt x="36373" y="33684"/>
                    <a:pt x="29520" y="36826"/>
                  </a:cubicBezTo>
                  <a:lnTo>
                    <a:pt x="30542" y="36826"/>
                  </a:lnTo>
                  <a:cubicBezTo>
                    <a:pt x="35950" y="39734"/>
                    <a:pt x="39398" y="45302"/>
                    <a:pt x="39603" y="51439"/>
                  </a:cubicBezTo>
                  <a:cubicBezTo>
                    <a:pt x="39515" y="54099"/>
                    <a:pt x="39822" y="56759"/>
                    <a:pt x="40480" y="59331"/>
                  </a:cubicBezTo>
                  <a:cubicBezTo>
                    <a:pt x="40655" y="59959"/>
                    <a:pt x="41020" y="60514"/>
                    <a:pt x="41502" y="60938"/>
                  </a:cubicBezTo>
                  <a:cubicBezTo>
                    <a:pt x="42628" y="60748"/>
                    <a:pt x="43695" y="61449"/>
                    <a:pt x="43987" y="62546"/>
                  </a:cubicBezTo>
                  <a:cubicBezTo>
                    <a:pt x="44250" y="63788"/>
                    <a:pt x="43651" y="65044"/>
                    <a:pt x="42525" y="65614"/>
                  </a:cubicBezTo>
                  <a:lnTo>
                    <a:pt x="41210" y="65614"/>
                  </a:lnTo>
                  <a:cubicBezTo>
                    <a:pt x="39281" y="65497"/>
                    <a:pt x="37586" y="64314"/>
                    <a:pt x="36826" y="62546"/>
                  </a:cubicBezTo>
                  <a:cubicBezTo>
                    <a:pt x="35262" y="59316"/>
                    <a:pt x="34459" y="55765"/>
                    <a:pt x="34488" y="52170"/>
                  </a:cubicBezTo>
                  <a:close/>
                  <a:moveTo>
                    <a:pt x="21044" y="4384"/>
                  </a:moveTo>
                  <a:lnTo>
                    <a:pt x="4238" y="4384"/>
                  </a:lnTo>
                  <a:lnTo>
                    <a:pt x="4238" y="33611"/>
                  </a:lnTo>
                  <a:lnTo>
                    <a:pt x="21336" y="33611"/>
                  </a:lnTo>
                  <a:cubicBezTo>
                    <a:pt x="29402" y="33611"/>
                    <a:pt x="35950" y="27064"/>
                    <a:pt x="35950" y="18997"/>
                  </a:cubicBezTo>
                  <a:cubicBezTo>
                    <a:pt x="35950" y="10931"/>
                    <a:pt x="29417" y="4384"/>
                    <a:pt x="21336" y="4384"/>
                  </a:cubicBezTo>
                  <a:cubicBezTo>
                    <a:pt x="21234" y="4384"/>
                    <a:pt x="21146" y="4384"/>
                    <a:pt x="21044" y="4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7"/>
            <p:cNvSpPr/>
            <p:nvPr/>
          </p:nvSpPr>
          <p:spPr>
            <a:xfrm>
              <a:off x="9250565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96"/>
                    <a:pt x="965" y="73"/>
                    <a:pt x="2192" y="0"/>
                  </a:cubicBezTo>
                  <a:lnTo>
                    <a:pt x="37118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8" y="4676"/>
                  </a:cubicBezTo>
                  <a:lnTo>
                    <a:pt x="4676" y="4676"/>
                  </a:lnTo>
                  <a:lnTo>
                    <a:pt x="4676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6" y="36242"/>
                  </a:lnTo>
                  <a:lnTo>
                    <a:pt x="4676" y="62984"/>
                  </a:lnTo>
                  <a:lnTo>
                    <a:pt x="37118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8" y="67807"/>
                  </a:cubicBezTo>
                  <a:lnTo>
                    <a:pt x="2484" y="67807"/>
                  </a:lnTo>
                  <a:cubicBezTo>
                    <a:pt x="1316" y="67660"/>
                    <a:pt x="424" y="66652"/>
                    <a:pt x="438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37"/>
          <p:cNvSpPr/>
          <p:nvPr/>
        </p:nvSpPr>
        <p:spPr>
          <a:xfrm rot="379800">
            <a:off x="6407358" y="1478703"/>
            <a:ext cx="1860967" cy="1754979"/>
          </a:xfrm>
          <a:custGeom>
            <a:avLst/>
            <a:gdLst/>
            <a:ahLst/>
            <a:cxnLst/>
            <a:rect l="l" t="t" r="r" b="b"/>
            <a:pathLst>
              <a:path w="1525289" h="1475702" extrusionOk="0">
                <a:moveTo>
                  <a:pt x="0" y="0"/>
                </a:moveTo>
                <a:lnTo>
                  <a:pt x="1525290" y="0"/>
                </a:lnTo>
                <a:lnTo>
                  <a:pt x="1525290" y="1475703"/>
                </a:lnTo>
                <a:lnTo>
                  <a:pt x="0" y="147570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6270">
            <a:off x="6630709" y="1676913"/>
            <a:ext cx="1441703" cy="144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7"/>
          <p:cNvSpPr/>
          <p:nvPr/>
        </p:nvSpPr>
        <p:spPr>
          <a:xfrm>
            <a:off x="6437174" y="1508710"/>
            <a:ext cx="1813014" cy="1745350"/>
          </a:xfrm>
          <a:custGeom>
            <a:avLst/>
            <a:gdLst/>
            <a:ahLst/>
            <a:cxnLst/>
            <a:rect l="l" t="t" r="r" b="b"/>
            <a:pathLst>
              <a:path w="1428760" h="1372361" extrusionOk="0">
                <a:moveTo>
                  <a:pt x="1288099" y="1372322"/>
                </a:moveTo>
                <a:cubicBezTo>
                  <a:pt x="1287954" y="1370286"/>
                  <a:pt x="1287954" y="1368242"/>
                  <a:pt x="1288099" y="1366206"/>
                </a:cubicBezTo>
                <a:cubicBezTo>
                  <a:pt x="1288099" y="1361909"/>
                  <a:pt x="1289091" y="1356289"/>
                  <a:pt x="1289752" y="1349677"/>
                </a:cubicBezTo>
                <a:cubicBezTo>
                  <a:pt x="1291240" y="1333148"/>
                  <a:pt x="1293554" y="1311991"/>
                  <a:pt x="1296364" y="1283561"/>
                </a:cubicBezTo>
                <a:cubicBezTo>
                  <a:pt x="1302479" y="1225380"/>
                  <a:pt x="1311240" y="1141247"/>
                  <a:pt x="1322314" y="1034305"/>
                </a:cubicBezTo>
                <a:cubicBezTo>
                  <a:pt x="1345454" y="819429"/>
                  <a:pt x="1378182" y="514801"/>
                  <a:pt x="1417521" y="148355"/>
                </a:cubicBezTo>
                <a:lnTo>
                  <a:pt x="1422975" y="155297"/>
                </a:lnTo>
                <a:lnTo>
                  <a:pt x="142148" y="14140"/>
                </a:lnTo>
                <a:cubicBezTo>
                  <a:pt x="140165" y="15462"/>
                  <a:pt x="157190" y="2074"/>
                  <a:pt x="149917" y="7859"/>
                </a:cubicBezTo>
                <a:lnTo>
                  <a:pt x="149917" y="10173"/>
                </a:lnTo>
                <a:lnTo>
                  <a:pt x="149917" y="12817"/>
                </a:lnTo>
                <a:lnTo>
                  <a:pt x="149917" y="18107"/>
                </a:lnTo>
                <a:lnTo>
                  <a:pt x="148760" y="28520"/>
                </a:lnTo>
                <a:lnTo>
                  <a:pt x="146446" y="49346"/>
                </a:lnTo>
                <a:lnTo>
                  <a:pt x="141818" y="90999"/>
                </a:lnTo>
                <a:cubicBezTo>
                  <a:pt x="138678" y="118768"/>
                  <a:pt x="135537" y="146371"/>
                  <a:pt x="132562" y="173644"/>
                </a:cubicBezTo>
                <a:cubicBezTo>
                  <a:pt x="126391" y="228740"/>
                  <a:pt x="120330" y="283176"/>
                  <a:pt x="114380" y="336950"/>
                </a:cubicBezTo>
                <a:cubicBezTo>
                  <a:pt x="102314" y="444718"/>
                  <a:pt x="90578" y="550338"/>
                  <a:pt x="79173" y="652983"/>
                </a:cubicBezTo>
                <a:cubicBezTo>
                  <a:pt x="56033" y="858437"/>
                  <a:pt x="34215" y="1052487"/>
                  <a:pt x="14215" y="1231495"/>
                </a:cubicBezTo>
                <a:lnTo>
                  <a:pt x="8595" y="1224553"/>
                </a:lnTo>
                <a:lnTo>
                  <a:pt x="934215" y="1330504"/>
                </a:lnTo>
                <a:lnTo>
                  <a:pt x="1193719" y="1360256"/>
                </a:lnTo>
                <a:lnTo>
                  <a:pt x="1262975" y="1368685"/>
                </a:lnTo>
                <a:lnTo>
                  <a:pt x="1280992" y="1371165"/>
                </a:lnTo>
                <a:lnTo>
                  <a:pt x="1287273" y="1372156"/>
                </a:lnTo>
                <a:cubicBezTo>
                  <a:pt x="1285349" y="1372339"/>
                  <a:pt x="1283412" y="1372339"/>
                  <a:pt x="1281488" y="1372156"/>
                </a:cubicBezTo>
                <a:lnTo>
                  <a:pt x="1264958" y="1370669"/>
                </a:lnTo>
                <a:lnTo>
                  <a:pt x="1196694" y="1363892"/>
                </a:lnTo>
                <a:lnTo>
                  <a:pt x="936694" y="1336619"/>
                </a:lnTo>
                <a:lnTo>
                  <a:pt x="6281" y="1236619"/>
                </a:lnTo>
                <a:lnTo>
                  <a:pt x="0" y="1236619"/>
                </a:lnTo>
                <a:lnTo>
                  <a:pt x="0" y="1230338"/>
                </a:lnTo>
                <a:cubicBezTo>
                  <a:pt x="19669" y="1051661"/>
                  <a:pt x="40991" y="857446"/>
                  <a:pt x="63471" y="651826"/>
                </a:cubicBezTo>
                <a:cubicBezTo>
                  <a:pt x="74490" y="549016"/>
                  <a:pt x="86116" y="443671"/>
                  <a:pt x="98347" y="335793"/>
                </a:cubicBezTo>
                <a:cubicBezTo>
                  <a:pt x="104297" y="281908"/>
                  <a:pt x="110413" y="227363"/>
                  <a:pt x="116529" y="172487"/>
                </a:cubicBezTo>
                <a:cubicBezTo>
                  <a:pt x="119504" y="144884"/>
                  <a:pt x="122644" y="117280"/>
                  <a:pt x="125619" y="89842"/>
                </a:cubicBezTo>
                <a:lnTo>
                  <a:pt x="130248" y="48189"/>
                </a:lnTo>
                <a:lnTo>
                  <a:pt x="132562" y="27198"/>
                </a:lnTo>
                <a:lnTo>
                  <a:pt x="133718" y="16784"/>
                </a:lnTo>
                <a:lnTo>
                  <a:pt x="133718" y="11495"/>
                </a:lnTo>
                <a:lnTo>
                  <a:pt x="133718" y="6867"/>
                </a:lnTo>
                <a:lnTo>
                  <a:pt x="133718" y="6867"/>
                </a:lnTo>
                <a:cubicBezTo>
                  <a:pt x="126611" y="12487"/>
                  <a:pt x="143471" y="-1232"/>
                  <a:pt x="141818" y="90"/>
                </a:cubicBezTo>
                <a:lnTo>
                  <a:pt x="1422479" y="143396"/>
                </a:lnTo>
                <a:lnTo>
                  <a:pt x="1428761" y="143396"/>
                </a:lnTo>
                <a:lnTo>
                  <a:pt x="1428761" y="149512"/>
                </a:lnTo>
                <a:cubicBezTo>
                  <a:pt x="1386612" y="517280"/>
                  <a:pt x="1351405" y="823561"/>
                  <a:pt x="1326777" y="1038768"/>
                </a:cubicBezTo>
                <a:cubicBezTo>
                  <a:pt x="1314381" y="1144884"/>
                  <a:pt x="1304463" y="1228520"/>
                  <a:pt x="1297686" y="1286702"/>
                </a:cubicBezTo>
                <a:cubicBezTo>
                  <a:pt x="1294380" y="1314636"/>
                  <a:pt x="1291735" y="1336289"/>
                  <a:pt x="1289752" y="1351495"/>
                </a:cubicBezTo>
                <a:cubicBezTo>
                  <a:pt x="1289752" y="1358272"/>
                  <a:pt x="1288265" y="1363727"/>
                  <a:pt x="1287603" y="1368024"/>
                </a:cubicBezTo>
                <a:cubicBezTo>
                  <a:pt x="1286942" y="1372322"/>
                  <a:pt x="1288099" y="1372487"/>
                  <a:pt x="1288099" y="137232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58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7" name="Google Shape;517;p58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58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1" name="Google Shape;52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59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24" name="Google Shape;524;p59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9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9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59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8" name="Google Shape;528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668212" y="33009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/>
              <a:buNone/>
              <a:defRPr sz="3600" b="1">
                <a:solidFill>
                  <a:srgbClr val="2B309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38"/>
          <p:cNvGrpSpPr/>
          <p:nvPr/>
        </p:nvGrpSpPr>
        <p:grpSpPr>
          <a:xfrm>
            <a:off x="155122" y="5223622"/>
            <a:ext cx="1507671" cy="1507378"/>
            <a:chOff x="912779" y="850796"/>
            <a:chExt cx="1507671" cy="1507378"/>
          </a:xfrm>
        </p:grpSpPr>
        <p:sp>
          <p:nvSpPr>
            <p:cNvPr id="149" name="Google Shape;149;p38"/>
            <p:cNvSpPr/>
            <p:nvPr/>
          </p:nvSpPr>
          <p:spPr>
            <a:xfrm>
              <a:off x="912779" y="1253770"/>
              <a:ext cx="339909" cy="307970"/>
            </a:xfrm>
            <a:custGeom>
              <a:avLst/>
              <a:gdLst/>
              <a:ahLst/>
              <a:cxnLst/>
              <a:rect l="l" t="t" r="r" b="b"/>
              <a:pathLst>
                <a:path w="339909" h="307970" extrusionOk="0">
                  <a:moveTo>
                    <a:pt x="339909" y="210"/>
                  </a:moveTo>
                  <a:cubicBezTo>
                    <a:pt x="301260" y="98571"/>
                    <a:pt x="278518" y="202458"/>
                    <a:pt x="272541" y="307970"/>
                  </a:cubicBezTo>
                  <a:lnTo>
                    <a:pt x="0" y="307970"/>
                  </a:lnTo>
                  <a:lnTo>
                    <a:pt x="0" y="300371"/>
                  </a:lnTo>
                  <a:lnTo>
                    <a:pt x="2192" y="279474"/>
                  </a:lnTo>
                  <a:cubicBezTo>
                    <a:pt x="5617" y="243291"/>
                    <a:pt x="11624" y="207394"/>
                    <a:pt x="20167" y="172065"/>
                  </a:cubicBezTo>
                  <a:cubicBezTo>
                    <a:pt x="34234" y="114063"/>
                    <a:pt x="54568" y="57761"/>
                    <a:pt x="80812" y="4156"/>
                  </a:cubicBezTo>
                  <a:cubicBezTo>
                    <a:pt x="81710" y="1368"/>
                    <a:pt x="84491" y="-362"/>
                    <a:pt x="87389" y="64"/>
                  </a:cubicBezTo>
                  <a:lnTo>
                    <a:pt x="339909" y="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912779" y="1640946"/>
              <a:ext cx="331725" cy="300629"/>
            </a:xfrm>
            <a:custGeom>
              <a:avLst/>
              <a:gdLst/>
              <a:ahLst/>
              <a:cxnLst/>
              <a:rect l="l" t="t" r="r" b="b"/>
              <a:pathLst>
                <a:path w="331725" h="300629" extrusionOk="0">
                  <a:moveTo>
                    <a:pt x="331726" y="300599"/>
                  </a:moveTo>
                  <a:lnTo>
                    <a:pt x="81251" y="300599"/>
                  </a:lnTo>
                  <a:cubicBezTo>
                    <a:pt x="78534" y="300877"/>
                    <a:pt x="75986" y="299240"/>
                    <a:pt x="75113" y="296653"/>
                  </a:cubicBezTo>
                  <a:cubicBezTo>
                    <a:pt x="46217" y="236300"/>
                    <a:pt x="25338" y="172439"/>
                    <a:pt x="13006" y="106678"/>
                  </a:cubicBezTo>
                  <a:cubicBezTo>
                    <a:pt x="6807" y="75026"/>
                    <a:pt x="2706" y="43007"/>
                    <a:pt x="731" y="10814"/>
                  </a:cubicBezTo>
                  <a:cubicBezTo>
                    <a:pt x="731" y="9645"/>
                    <a:pt x="731" y="8622"/>
                    <a:pt x="0" y="7453"/>
                  </a:cubicBezTo>
                  <a:lnTo>
                    <a:pt x="0" y="0"/>
                  </a:lnTo>
                  <a:lnTo>
                    <a:pt x="4092" y="0"/>
                  </a:lnTo>
                  <a:lnTo>
                    <a:pt x="267134" y="0"/>
                  </a:lnTo>
                  <a:cubicBezTo>
                    <a:pt x="271957" y="0"/>
                    <a:pt x="271811" y="0"/>
                    <a:pt x="272103" y="4822"/>
                  </a:cubicBezTo>
                  <a:cubicBezTo>
                    <a:pt x="273856" y="26743"/>
                    <a:pt x="275318" y="48663"/>
                    <a:pt x="277364" y="70437"/>
                  </a:cubicBezTo>
                  <a:cubicBezTo>
                    <a:pt x="281013" y="105305"/>
                    <a:pt x="286820" y="139909"/>
                    <a:pt x="294754" y="174046"/>
                  </a:cubicBezTo>
                  <a:cubicBezTo>
                    <a:pt x="303801" y="215665"/>
                    <a:pt x="315664" y="256642"/>
                    <a:pt x="330264" y="296653"/>
                  </a:cubicBezTo>
                  <a:cubicBezTo>
                    <a:pt x="330849" y="297822"/>
                    <a:pt x="331141" y="298992"/>
                    <a:pt x="331726" y="30059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8"/>
            <p:cNvSpPr/>
            <p:nvPr/>
          </p:nvSpPr>
          <p:spPr>
            <a:xfrm>
              <a:off x="1750569" y="2020409"/>
              <a:ext cx="547274" cy="337765"/>
            </a:xfrm>
            <a:custGeom>
              <a:avLst/>
              <a:gdLst/>
              <a:ahLst/>
              <a:cxnLst/>
              <a:rect l="l" t="t" r="r" b="b"/>
              <a:pathLst>
                <a:path w="547274" h="337765" extrusionOk="0">
                  <a:moveTo>
                    <a:pt x="547274" y="487"/>
                  </a:moveTo>
                  <a:lnTo>
                    <a:pt x="545228" y="4287"/>
                  </a:lnTo>
                  <a:cubicBezTo>
                    <a:pt x="523937" y="36699"/>
                    <a:pt x="500190" y="67431"/>
                    <a:pt x="474207" y="96205"/>
                  </a:cubicBezTo>
                  <a:cubicBezTo>
                    <a:pt x="442905" y="131643"/>
                    <a:pt x="408037" y="163778"/>
                    <a:pt x="370159" y="192070"/>
                  </a:cubicBezTo>
                  <a:cubicBezTo>
                    <a:pt x="333026" y="220069"/>
                    <a:pt x="293336" y="244532"/>
                    <a:pt x="251644" y="265137"/>
                  </a:cubicBezTo>
                  <a:cubicBezTo>
                    <a:pt x="211468" y="285143"/>
                    <a:pt x="169548" y="301437"/>
                    <a:pt x="126406" y="313800"/>
                  </a:cubicBezTo>
                  <a:cubicBezTo>
                    <a:pt x="92202" y="323693"/>
                    <a:pt x="57333" y="331117"/>
                    <a:pt x="22066" y="336012"/>
                  </a:cubicBezTo>
                  <a:lnTo>
                    <a:pt x="11837" y="337766"/>
                  </a:lnTo>
                  <a:lnTo>
                    <a:pt x="5845" y="337766"/>
                  </a:lnTo>
                  <a:lnTo>
                    <a:pt x="0" y="334112"/>
                  </a:lnTo>
                  <a:cubicBezTo>
                    <a:pt x="2484" y="332359"/>
                    <a:pt x="4530" y="330751"/>
                    <a:pt x="6722" y="329436"/>
                  </a:cubicBezTo>
                  <a:cubicBezTo>
                    <a:pt x="83053" y="277398"/>
                    <a:pt x="149841" y="212587"/>
                    <a:pt x="204150" y="137854"/>
                  </a:cubicBezTo>
                  <a:cubicBezTo>
                    <a:pt x="234911" y="95606"/>
                    <a:pt x="261946" y="50772"/>
                    <a:pt x="284963" y="3848"/>
                  </a:cubicBezTo>
                  <a:cubicBezTo>
                    <a:pt x="285839" y="1276"/>
                    <a:pt x="288411" y="-302"/>
                    <a:pt x="291100" y="49"/>
                  </a:cubicBezTo>
                  <a:lnTo>
                    <a:pt x="547274" y="4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1695476" y="1254687"/>
              <a:ext cx="351892" cy="306907"/>
            </a:xfrm>
            <a:custGeom>
              <a:avLst/>
              <a:gdLst/>
              <a:ahLst/>
              <a:cxnLst/>
              <a:rect l="l" t="t" r="r" b="b"/>
              <a:pathLst>
                <a:path w="351892" h="306907" extrusionOk="0">
                  <a:moveTo>
                    <a:pt x="351892" y="306907"/>
                  </a:moveTo>
                  <a:lnTo>
                    <a:pt x="0" y="306907"/>
                  </a:lnTo>
                  <a:lnTo>
                    <a:pt x="0" y="25"/>
                  </a:lnTo>
                  <a:lnTo>
                    <a:pt x="274733" y="25"/>
                  </a:lnTo>
                  <a:cubicBezTo>
                    <a:pt x="277179" y="-215"/>
                    <a:pt x="279449" y="1319"/>
                    <a:pt x="280140" y="3678"/>
                  </a:cubicBezTo>
                  <a:cubicBezTo>
                    <a:pt x="305451" y="61470"/>
                    <a:pt x="324214" y="121905"/>
                    <a:pt x="336110" y="183862"/>
                  </a:cubicBezTo>
                  <a:cubicBezTo>
                    <a:pt x="342452" y="216129"/>
                    <a:pt x="346997" y="248717"/>
                    <a:pt x="349700" y="281480"/>
                  </a:cubicBezTo>
                  <a:cubicBezTo>
                    <a:pt x="350431" y="289225"/>
                    <a:pt x="351162" y="297847"/>
                    <a:pt x="351892" y="30690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1693430" y="1643576"/>
              <a:ext cx="351746" cy="298146"/>
            </a:xfrm>
            <a:custGeom>
              <a:avLst/>
              <a:gdLst/>
              <a:ahLst/>
              <a:cxnLst/>
              <a:rect l="l" t="t" r="r" b="b"/>
              <a:pathLst>
                <a:path w="351746" h="298146" extrusionOk="0">
                  <a:moveTo>
                    <a:pt x="351746" y="0"/>
                  </a:moveTo>
                  <a:cubicBezTo>
                    <a:pt x="351746" y="7307"/>
                    <a:pt x="351746" y="14613"/>
                    <a:pt x="350723" y="21774"/>
                  </a:cubicBezTo>
                  <a:cubicBezTo>
                    <a:pt x="349262" y="38872"/>
                    <a:pt x="347947" y="55970"/>
                    <a:pt x="345609" y="73067"/>
                  </a:cubicBezTo>
                  <a:cubicBezTo>
                    <a:pt x="342247" y="96595"/>
                    <a:pt x="338740" y="120123"/>
                    <a:pt x="333918" y="143504"/>
                  </a:cubicBezTo>
                  <a:cubicBezTo>
                    <a:pt x="323586" y="194841"/>
                    <a:pt x="308417" y="245097"/>
                    <a:pt x="288616" y="293584"/>
                  </a:cubicBezTo>
                  <a:cubicBezTo>
                    <a:pt x="287903" y="296493"/>
                    <a:pt x="285160" y="298422"/>
                    <a:pt x="282186" y="298115"/>
                  </a:cubicBezTo>
                  <a:lnTo>
                    <a:pt x="0" y="298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8"/>
            <p:cNvSpPr/>
            <p:nvPr/>
          </p:nvSpPr>
          <p:spPr>
            <a:xfrm>
              <a:off x="1272562" y="1255851"/>
              <a:ext cx="344147" cy="307788"/>
            </a:xfrm>
            <a:custGeom>
              <a:avLst/>
              <a:gdLst/>
              <a:ahLst/>
              <a:cxnLst/>
              <a:rect l="l" t="t" r="r" b="b"/>
              <a:pathLst>
                <a:path w="344147" h="307788" extrusionOk="0">
                  <a:moveTo>
                    <a:pt x="344147" y="906"/>
                  </a:moveTo>
                  <a:lnTo>
                    <a:pt x="344147" y="307789"/>
                  </a:lnTo>
                  <a:lnTo>
                    <a:pt x="0" y="307789"/>
                  </a:lnTo>
                  <a:cubicBezTo>
                    <a:pt x="0" y="300044"/>
                    <a:pt x="0" y="292445"/>
                    <a:pt x="1607" y="284846"/>
                  </a:cubicBezTo>
                  <a:cubicBezTo>
                    <a:pt x="3361" y="267602"/>
                    <a:pt x="4676" y="250212"/>
                    <a:pt x="7453" y="233260"/>
                  </a:cubicBezTo>
                  <a:cubicBezTo>
                    <a:pt x="11691" y="207102"/>
                    <a:pt x="16075" y="181090"/>
                    <a:pt x="22066" y="155224"/>
                  </a:cubicBezTo>
                  <a:cubicBezTo>
                    <a:pt x="33424" y="103252"/>
                    <a:pt x="49921" y="52537"/>
                    <a:pt x="71314" y="3829"/>
                  </a:cubicBezTo>
                  <a:cubicBezTo>
                    <a:pt x="72125" y="1345"/>
                    <a:pt x="74559" y="-238"/>
                    <a:pt x="77159" y="29"/>
                  </a:cubicBezTo>
                  <a:lnTo>
                    <a:pt x="344147" y="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8"/>
            <p:cNvSpPr/>
            <p:nvPr/>
          </p:nvSpPr>
          <p:spPr>
            <a:xfrm>
              <a:off x="1272515" y="1643791"/>
              <a:ext cx="344194" cy="297808"/>
            </a:xfrm>
            <a:custGeom>
              <a:avLst/>
              <a:gdLst/>
              <a:ahLst/>
              <a:cxnLst/>
              <a:rect l="l" t="t" r="r" b="b"/>
              <a:pathLst>
                <a:path w="344194" h="297808" extrusionOk="0">
                  <a:moveTo>
                    <a:pt x="344194" y="3877"/>
                  </a:moveTo>
                  <a:cubicBezTo>
                    <a:pt x="344194" y="100428"/>
                    <a:pt x="344194" y="196921"/>
                    <a:pt x="344194" y="293369"/>
                  </a:cubicBezTo>
                  <a:lnTo>
                    <a:pt x="344194" y="297754"/>
                  </a:lnTo>
                  <a:lnTo>
                    <a:pt x="69461" y="297754"/>
                  </a:lnTo>
                  <a:cubicBezTo>
                    <a:pt x="66674" y="298148"/>
                    <a:pt x="64037" y="296380"/>
                    <a:pt x="63323" y="293662"/>
                  </a:cubicBezTo>
                  <a:cubicBezTo>
                    <a:pt x="42482" y="243859"/>
                    <a:pt x="26812" y="192054"/>
                    <a:pt x="16560" y="139051"/>
                  </a:cubicBezTo>
                  <a:cubicBezTo>
                    <a:pt x="11446" y="111724"/>
                    <a:pt x="7500" y="84105"/>
                    <a:pt x="4139" y="56485"/>
                  </a:cubicBezTo>
                  <a:cubicBezTo>
                    <a:pt x="1801" y="38511"/>
                    <a:pt x="1216" y="20244"/>
                    <a:pt x="47" y="2123"/>
                  </a:cubicBezTo>
                  <a:cubicBezTo>
                    <a:pt x="-16" y="1495"/>
                    <a:pt x="-16" y="852"/>
                    <a:pt x="47" y="223"/>
                  </a:cubicBezTo>
                  <a:lnTo>
                    <a:pt x="3993" y="223"/>
                  </a:lnTo>
                  <a:lnTo>
                    <a:pt x="340103" y="223"/>
                  </a:lnTo>
                  <a:cubicBezTo>
                    <a:pt x="343171" y="-507"/>
                    <a:pt x="344194" y="516"/>
                    <a:pt x="344194" y="387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8"/>
            <p:cNvSpPr/>
            <p:nvPr/>
          </p:nvSpPr>
          <p:spPr>
            <a:xfrm>
              <a:off x="2064904" y="1253781"/>
              <a:ext cx="355545" cy="309859"/>
            </a:xfrm>
            <a:custGeom>
              <a:avLst/>
              <a:gdLst/>
              <a:ahLst/>
              <a:cxnLst/>
              <a:rect l="l" t="t" r="r" b="b"/>
              <a:pathLst>
                <a:path w="355545" h="309859" extrusionOk="0">
                  <a:moveTo>
                    <a:pt x="355546" y="309859"/>
                  </a:moveTo>
                  <a:lnTo>
                    <a:pt x="67222" y="309859"/>
                  </a:lnTo>
                  <a:cubicBezTo>
                    <a:pt x="61391" y="203678"/>
                    <a:pt x="38697" y="99102"/>
                    <a:pt x="0" y="54"/>
                  </a:cubicBezTo>
                  <a:lnTo>
                    <a:pt x="268742" y="54"/>
                  </a:lnTo>
                  <a:cubicBezTo>
                    <a:pt x="271474" y="-318"/>
                    <a:pt x="274090" y="1265"/>
                    <a:pt x="275025" y="3853"/>
                  </a:cubicBezTo>
                  <a:cubicBezTo>
                    <a:pt x="305582" y="64840"/>
                    <a:pt x="327751" y="129678"/>
                    <a:pt x="340932" y="196605"/>
                  </a:cubicBezTo>
                  <a:cubicBezTo>
                    <a:pt x="348137" y="232291"/>
                    <a:pt x="353017" y="268415"/>
                    <a:pt x="355546" y="30474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8"/>
            <p:cNvSpPr/>
            <p:nvPr/>
          </p:nvSpPr>
          <p:spPr>
            <a:xfrm>
              <a:off x="2072942" y="1641370"/>
              <a:ext cx="347508" cy="300224"/>
            </a:xfrm>
            <a:custGeom>
              <a:avLst/>
              <a:gdLst/>
              <a:ahLst/>
              <a:cxnLst/>
              <a:rect l="l" t="t" r="r" b="b"/>
              <a:pathLst>
                <a:path w="347508" h="300224" extrusionOk="0">
                  <a:moveTo>
                    <a:pt x="347508" y="14"/>
                  </a:moveTo>
                  <a:cubicBezTo>
                    <a:pt x="347508" y="6882"/>
                    <a:pt x="347508" y="13458"/>
                    <a:pt x="346631" y="20034"/>
                  </a:cubicBezTo>
                  <a:cubicBezTo>
                    <a:pt x="344790" y="46090"/>
                    <a:pt x="341619" y="72043"/>
                    <a:pt x="337133" y="97778"/>
                  </a:cubicBezTo>
                  <a:cubicBezTo>
                    <a:pt x="326450" y="157371"/>
                    <a:pt x="308636" y="215460"/>
                    <a:pt x="284086" y="270801"/>
                  </a:cubicBezTo>
                  <a:cubicBezTo>
                    <a:pt x="280286" y="279862"/>
                    <a:pt x="275902" y="288630"/>
                    <a:pt x="271957" y="297544"/>
                  </a:cubicBezTo>
                  <a:cubicBezTo>
                    <a:pt x="271401" y="299356"/>
                    <a:pt x="269589" y="300481"/>
                    <a:pt x="267719" y="300174"/>
                  </a:cubicBezTo>
                  <a:lnTo>
                    <a:pt x="0" y="300174"/>
                  </a:lnTo>
                  <a:cubicBezTo>
                    <a:pt x="3215" y="290822"/>
                    <a:pt x="6430" y="281907"/>
                    <a:pt x="9499" y="272993"/>
                  </a:cubicBezTo>
                  <a:cubicBezTo>
                    <a:pt x="25004" y="227180"/>
                    <a:pt x="36928" y="180227"/>
                    <a:pt x="45156" y="132558"/>
                  </a:cubicBezTo>
                  <a:cubicBezTo>
                    <a:pt x="51337" y="97953"/>
                    <a:pt x="55487" y="63012"/>
                    <a:pt x="57577" y="27925"/>
                  </a:cubicBezTo>
                  <a:cubicBezTo>
                    <a:pt x="57577" y="19742"/>
                    <a:pt x="58600" y="11412"/>
                    <a:pt x="58892" y="3083"/>
                  </a:cubicBezTo>
                  <a:cubicBezTo>
                    <a:pt x="58892" y="890"/>
                    <a:pt x="58892" y="-132"/>
                    <a:pt x="61961" y="14"/>
                  </a:cubicBezTo>
                  <a:lnTo>
                    <a:pt x="347508" y="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1751153" y="850796"/>
              <a:ext cx="539090" cy="325929"/>
            </a:xfrm>
            <a:custGeom>
              <a:avLst/>
              <a:gdLst/>
              <a:ahLst/>
              <a:cxnLst/>
              <a:rect l="l" t="t" r="r" b="b"/>
              <a:pathLst>
                <a:path w="539090" h="325929" extrusionOk="0">
                  <a:moveTo>
                    <a:pt x="538799" y="324711"/>
                  </a:moveTo>
                  <a:lnTo>
                    <a:pt x="538799" y="325880"/>
                  </a:lnTo>
                  <a:lnTo>
                    <a:pt x="282478" y="325880"/>
                  </a:lnTo>
                  <a:cubicBezTo>
                    <a:pt x="279877" y="326221"/>
                    <a:pt x="277364" y="324787"/>
                    <a:pt x="276341" y="322373"/>
                  </a:cubicBezTo>
                  <a:cubicBezTo>
                    <a:pt x="242890" y="255381"/>
                    <a:pt x="200834" y="193040"/>
                    <a:pt x="151249" y="136928"/>
                  </a:cubicBezTo>
                  <a:cubicBezTo>
                    <a:pt x="122144" y="104520"/>
                    <a:pt x="90101" y="74874"/>
                    <a:pt x="55531" y="48371"/>
                  </a:cubicBezTo>
                  <a:cubicBezTo>
                    <a:pt x="38287" y="35072"/>
                    <a:pt x="20459" y="22797"/>
                    <a:pt x="2923" y="9937"/>
                  </a:cubicBezTo>
                  <a:cubicBezTo>
                    <a:pt x="1881" y="9301"/>
                    <a:pt x="902" y="8568"/>
                    <a:pt x="0" y="7745"/>
                  </a:cubicBezTo>
                  <a:lnTo>
                    <a:pt x="3507" y="5407"/>
                  </a:lnTo>
                  <a:cubicBezTo>
                    <a:pt x="3507" y="3799"/>
                    <a:pt x="2484" y="2192"/>
                    <a:pt x="1754" y="0"/>
                  </a:cubicBezTo>
                  <a:cubicBezTo>
                    <a:pt x="219604" y="24830"/>
                    <a:pt x="415812" y="143395"/>
                    <a:pt x="539091" y="32471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1035824" y="2018686"/>
              <a:ext cx="531491" cy="337589"/>
            </a:xfrm>
            <a:custGeom>
              <a:avLst/>
              <a:gdLst/>
              <a:ahLst/>
              <a:cxnLst/>
              <a:rect l="l" t="t" r="r" b="b"/>
              <a:pathLst>
                <a:path w="531491" h="337589" extrusionOk="0">
                  <a:moveTo>
                    <a:pt x="531492" y="336420"/>
                  </a:moveTo>
                  <a:cubicBezTo>
                    <a:pt x="529126" y="337165"/>
                    <a:pt x="526665" y="337560"/>
                    <a:pt x="524185" y="337589"/>
                  </a:cubicBezTo>
                  <a:cubicBezTo>
                    <a:pt x="496509" y="333980"/>
                    <a:pt x="469081" y="328646"/>
                    <a:pt x="442057" y="321660"/>
                  </a:cubicBezTo>
                  <a:cubicBezTo>
                    <a:pt x="391561" y="308830"/>
                    <a:pt x="342572" y="290651"/>
                    <a:pt x="295923" y="267445"/>
                  </a:cubicBezTo>
                  <a:cubicBezTo>
                    <a:pt x="242453" y="240892"/>
                    <a:pt x="192361" y="208012"/>
                    <a:pt x="146719" y="169534"/>
                  </a:cubicBezTo>
                  <a:cubicBezTo>
                    <a:pt x="114286" y="142368"/>
                    <a:pt x="84311" y="112381"/>
                    <a:pt x="57139" y="79954"/>
                  </a:cubicBezTo>
                  <a:cubicBezTo>
                    <a:pt x="36842" y="55315"/>
                    <a:pt x="18147" y="29391"/>
                    <a:pt x="1169" y="2356"/>
                  </a:cubicBezTo>
                  <a:cubicBezTo>
                    <a:pt x="663" y="1640"/>
                    <a:pt x="269" y="851"/>
                    <a:pt x="0" y="18"/>
                  </a:cubicBezTo>
                  <a:lnTo>
                    <a:pt x="238638" y="18"/>
                  </a:lnTo>
                  <a:cubicBezTo>
                    <a:pt x="241225" y="-186"/>
                    <a:pt x="243627" y="1362"/>
                    <a:pt x="244483" y="3817"/>
                  </a:cubicBezTo>
                  <a:cubicBezTo>
                    <a:pt x="268952" y="53109"/>
                    <a:pt x="297860" y="100062"/>
                    <a:pt x="330849" y="144107"/>
                  </a:cubicBezTo>
                  <a:cubicBezTo>
                    <a:pt x="361350" y="184192"/>
                    <a:pt x="395179" y="221646"/>
                    <a:pt x="431974" y="256046"/>
                  </a:cubicBezTo>
                  <a:cubicBezTo>
                    <a:pt x="462294" y="284601"/>
                    <a:pt x="494838" y="310700"/>
                    <a:pt x="529300" y="334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1043423" y="852987"/>
              <a:ext cx="520823" cy="321496"/>
            </a:xfrm>
            <a:custGeom>
              <a:avLst/>
              <a:gdLst/>
              <a:ahLst/>
              <a:cxnLst/>
              <a:rect l="l" t="t" r="r" b="b"/>
              <a:pathLst>
                <a:path w="520823" h="321496" extrusionOk="0">
                  <a:moveTo>
                    <a:pt x="520824" y="5261"/>
                  </a:moveTo>
                  <a:cubicBezTo>
                    <a:pt x="510010" y="13152"/>
                    <a:pt x="497442" y="21920"/>
                    <a:pt x="485167" y="31419"/>
                  </a:cubicBezTo>
                  <a:cubicBezTo>
                    <a:pt x="444242" y="63287"/>
                    <a:pt x="406199" y="98689"/>
                    <a:pt x="371474" y="137221"/>
                  </a:cubicBezTo>
                  <a:cubicBezTo>
                    <a:pt x="324308" y="188546"/>
                    <a:pt x="284071" y="245832"/>
                    <a:pt x="251790" y="307613"/>
                  </a:cubicBezTo>
                  <a:cubicBezTo>
                    <a:pt x="249744" y="311413"/>
                    <a:pt x="247991" y="315505"/>
                    <a:pt x="245652" y="319304"/>
                  </a:cubicBezTo>
                  <a:cubicBezTo>
                    <a:pt x="244811" y="320532"/>
                    <a:pt x="243478" y="321331"/>
                    <a:pt x="241999" y="321496"/>
                  </a:cubicBezTo>
                  <a:cubicBezTo>
                    <a:pt x="237761" y="321496"/>
                    <a:pt x="233523" y="321496"/>
                    <a:pt x="229285" y="321496"/>
                  </a:cubicBezTo>
                  <a:lnTo>
                    <a:pt x="0" y="321496"/>
                  </a:lnTo>
                  <a:cubicBezTo>
                    <a:pt x="127868" y="140874"/>
                    <a:pt x="299576" y="32442"/>
                    <a:pt x="518194" y="0"/>
                  </a:cubicBezTo>
                  <a:cubicBezTo>
                    <a:pt x="518194" y="877"/>
                    <a:pt x="517171" y="1900"/>
                    <a:pt x="516586" y="292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1692699" y="2021188"/>
              <a:ext cx="249598" cy="269764"/>
            </a:xfrm>
            <a:custGeom>
              <a:avLst/>
              <a:gdLst/>
              <a:ahLst/>
              <a:cxnLst/>
              <a:rect l="l" t="t" r="r" b="b"/>
              <a:pathLst>
                <a:path w="249598" h="269764" extrusionOk="0">
                  <a:moveTo>
                    <a:pt x="249598" y="0"/>
                  </a:moveTo>
                  <a:cubicBezTo>
                    <a:pt x="217044" y="56846"/>
                    <a:pt x="177795" y="109587"/>
                    <a:pt x="132690" y="157095"/>
                  </a:cubicBezTo>
                  <a:cubicBezTo>
                    <a:pt x="93100" y="199795"/>
                    <a:pt x="48555" y="237615"/>
                    <a:pt x="0" y="2697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1377925" y="2021188"/>
              <a:ext cx="238784" cy="264649"/>
            </a:xfrm>
            <a:custGeom>
              <a:avLst/>
              <a:gdLst/>
              <a:ahLst/>
              <a:cxnLst/>
              <a:rect l="l" t="t" r="r" b="b"/>
              <a:pathLst>
                <a:path w="238784" h="264649" extrusionOk="0">
                  <a:moveTo>
                    <a:pt x="238784" y="0"/>
                  </a:moveTo>
                  <a:lnTo>
                    <a:pt x="238784" y="264650"/>
                  </a:lnTo>
                  <a:cubicBezTo>
                    <a:pt x="139465" y="196463"/>
                    <a:pt x="57650" y="10578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1695476" y="922255"/>
              <a:ext cx="239076" cy="252082"/>
            </a:xfrm>
            <a:custGeom>
              <a:avLst/>
              <a:gdLst/>
              <a:ahLst/>
              <a:cxnLst/>
              <a:rect l="l" t="t" r="r" b="b"/>
              <a:pathLst>
                <a:path w="239076" h="252082" extrusionOk="0">
                  <a:moveTo>
                    <a:pt x="239076" y="252082"/>
                  </a:moveTo>
                  <a:lnTo>
                    <a:pt x="0" y="252082"/>
                  </a:lnTo>
                  <a:lnTo>
                    <a:pt x="0" y="0"/>
                  </a:lnTo>
                  <a:cubicBezTo>
                    <a:pt x="49069" y="31878"/>
                    <a:pt x="94112" y="69560"/>
                    <a:pt x="134152" y="112231"/>
                  </a:cubicBezTo>
                  <a:cubicBezTo>
                    <a:pt x="173805" y="155148"/>
                    <a:pt x="208962" y="202009"/>
                    <a:pt x="239076" y="252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1386694" y="930147"/>
              <a:ext cx="230015" cy="246236"/>
            </a:xfrm>
            <a:custGeom>
              <a:avLst/>
              <a:gdLst/>
              <a:ahLst/>
              <a:cxnLst/>
              <a:rect l="l" t="t" r="r" b="b"/>
              <a:pathLst>
                <a:path w="230015" h="246236" extrusionOk="0">
                  <a:moveTo>
                    <a:pt x="230016" y="0"/>
                  </a:moveTo>
                  <a:lnTo>
                    <a:pt x="230016" y="246237"/>
                  </a:lnTo>
                  <a:lnTo>
                    <a:pt x="0" y="246237"/>
                  </a:lnTo>
                  <a:cubicBezTo>
                    <a:pt x="56335" y="147280"/>
                    <a:pt x="135122" y="62937"/>
                    <a:pt x="2300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38"/>
          <p:cNvSpPr/>
          <p:nvPr/>
        </p:nvSpPr>
        <p:spPr>
          <a:xfrm>
            <a:off x="9832208" y="603250"/>
            <a:ext cx="2008328" cy="1307466"/>
          </a:xfrm>
          <a:custGeom>
            <a:avLst/>
            <a:gdLst/>
            <a:ahLst/>
            <a:cxnLst/>
            <a:rect l="l" t="t" r="r" b="b"/>
            <a:pathLst>
              <a:path w="2008328" h="1307466" extrusionOk="0">
                <a:moveTo>
                  <a:pt x="2008329" y="1307467"/>
                </a:moveTo>
                <a:lnTo>
                  <a:pt x="0" y="1307467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292853"/>
                </a:moveTo>
                <a:lnTo>
                  <a:pt x="1993715" y="1292853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8"/>
          <p:cNvSpPr/>
          <p:nvPr/>
        </p:nvSpPr>
        <p:spPr>
          <a:xfrm>
            <a:off x="9832208" y="603250"/>
            <a:ext cx="2008328" cy="186321"/>
          </a:xfrm>
          <a:custGeom>
            <a:avLst/>
            <a:gdLst/>
            <a:ahLst/>
            <a:cxnLst/>
            <a:rect l="l" t="t" r="r" b="b"/>
            <a:pathLst>
              <a:path w="2008328" h="186321" extrusionOk="0">
                <a:moveTo>
                  <a:pt x="2008329" y="186322"/>
                </a:moveTo>
                <a:lnTo>
                  <a:pt x="0" y="186322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71708"/>
                </a:moveTo>
                <a:lnTo>
                  <a:pt x="1993715" y="171708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8"/>
          <p:cNvSpPr/>
          <p:nvPr/>
        </p:nvSpPr>
        <p:spPr>
          <a:xfrm>
            <a:off x="991302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5" y="87681"/>
                  <a:pt x="0" y="68053"/>
                  <a:pt x="0" y="43840"/>
                </a:cubicBezTo>
                <a:cubicBezTo>
                  <a:pt x="0" y="19627"/>
                  <a:pt x="19625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1008955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6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6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10265936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9"/>
          <p:cNvGrpSpPr/>
          <p:nvPr/>
        </p:nvGrpSpPr>
        <p:grpSpPr>
          <a:xfrm>
            <a:off x="690859" y="2167447"/>
            <a:ext cx="4170988" cy="3590737"/>
            <a:chOff x="2580900" y="2189826"/>
            <a:chExt cx="419721" cy="361361"/>
          </a:xfrm>
        </p:grpSpPr>
        <p:grpSp>
          <p:nvGrpSpPr>
            <p:cNvPr id="172" name="Google Shape;172;p39"/>
            <p:cNvGrpSpPr/>
            <p:nvPr/>
          </p:nvGrpSpPr>
          <p:grpSpPr>
            <a:xfrm>
              <a:off x="2580902" y="2355085"/>
              <a:ext cx="419718" cy="196102"/>
              <a:chOff x="1960898" y="1893712"/>
              <a:chExt cx="426629" cy="199311"/>
            </a:xfrm>
          </p:grpSpPr>
          <p:sp>
            <p:nvSpPr>
              <p:cNvPr id="173" name="Google Shape;173;p39"/>
              <p:cNvSpPr/>
              <p:nvPr/>
            </p:nvSpPr>
            <p:spPr>
              <a:xfrm>
                <a:off x="1960898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9"/>
              <p:cNvSpPr/>
              <p:nvPr/>
            </p:nvSpPr>
            <p:spPr>
              <a:xfrm>
                <a:off x="2364685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39"/>
            <p:cNvGrpSpPr/>
            <p:nvPr/>
          </p:nvGrpSpPr>
          <p:grpSpPr>
            <a:xfrm>
              <a:off x="2580902" y="2301696"/>
              <a:ext cx="419719" cy="196102"/>
              <a:chOff x="1960899" y="1893712"/>
              <a:chExt cx="426630" cy="199311"/>
            </a:xfrm>
          </p:grpSpPr>
          <p:sp>
            <p:nvSpPr>
              <p:cNvPr id="176" name="Google Shape;176;p39"/>
              <p:cNvSpPr/>
              <p:nvPr/>
            </p:nvSpPr>
            <p:spPr>
              <a:xfrm>
                <a:off x="1960899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>
                <a:off x="2364687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9"/>
            <p:cNvGrpSpPr/>
            <p:nvPr/>
          </p:nvGrpSpPr>
          <p:grpSpPr>
            <a:xfrm>
              <a:off x="2580900" y="2244553"/>
              <a:ext cx="419720" cy="196102"/>
              <a:chOff x="1960896" y="1889896"/>
              <a:chExt cx="426631" cy="199311"/>
            </a:xfrm>
          </p:grpSpPr>
          <p:sp>
            <p:nvSpPr>
              <p:cNvPr id="179" name="Google Shape;179;p39"/>
              <p:cNvSpPr/>
              <p:nvPr/>
            </p:nvSpPr>
            <p:spPr>
              <a:xfrm>
                <a:off x="1960896" y="188989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E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2364685" y="197983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E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39"/>
            <p:cNvGrpSpPr/>
            <p:nvPr/>
          </p:nvGrpSpPr>
          <p:grpSpPr>
            <a:xfrm>
              <a:off x="2580902" y="2189826"/>
              <a:ext cx="419719" cy="196103"/>
              <a:chOff x="1960899" y="1888526"/>
              <a:chExt cx="426630" cy="199311"/>
            </a:xfrm>
          </p:grpSpPr>
          <p:sp>
            <p:nvSpPr>
              <p:cNvPr id="182" name="Google Shape;182;p39"/>
              <p:cNvSpPr/>
              <p:nvPr/>
            </p:nvSpPr>
            <p:spPr>
              <a:xfrm>
                <a:off x="1960899" y="188852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2364687" y="197846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4" name="Google Shape;18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40"/>
          <p:cNvGrpSpPr/>
          <p:nvPr/>
        </p:nvGrpSpPr>
        <p:grpSpPr>
          <a:xfrm>
            <a:off x="9903293" y="3828203"/>
            <a:ext cx="2007241" cy="2843189"/>
            <a:chOff x="9903293" y="3828203"/>
            <a:chExt cx="2007241" cy="2843189"/>
          </a:xfrm>
        </p:grpSpPr>
        <p:sp>
          <p:nvSpPr>
            <p:cNvPr id="188" name="Google Shape;188;p40"/>
            <p:cNvSpPr/>
            <p:nvPr/>
          </p:nvSpPr>
          <p:spPr>
            <a:xfrm>
              <a:off x="9903293" y="3828203"/>
              <a:ext cx="2007241" cy="2843189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10564955" y="3882534"/>
              <a:ext cx="1215746" cy="2461892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10738851" y="4383329"/>
              <a:ext cx="175249" cy="824422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10914101" y="4949545"/>
              <a:ext cx="957358" cy="258035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9989252" y="5117468"/>
              <a:ext cx="586030" cy="1205236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10574606" y="5804769"/>
              <a:ext cx="1259094" cy="517256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2"/>
          <p:cNvSpPr/>
          <p:nvPr/>
        </p:nvSpPr>
        <p:spPr>
          <a:xfrm>
            <a:off x="9776460" y="1540160"/>
            <a:ext cx="259651" cy="115728"/>
          </a:xfrm>
          <a:custGeom>
            <a:avLst/>
            <a:gdLst/>
            <a:ahLst/>
            <a:cxnLst/>
            <a:rect l="l" t="t" r="r" b="b"/>
            <a:pathLst>
              <a:path w="259651" h="115728" extrusionOk="0">
                <a:moveTo>
                  <a:pt x="256889" y="111538"/>
                </a:moveTo>
                <a:lnTo>
                  <a:pt x="131921" y="114110"/>
                </a:lnTo>
                <a:lnTo>
                  <a:pt x="68389" y="115252"/>
                </a:lnTo>
                <a:cubicBezTo>
                  <a:pt x="47244" y="115252"/>
                  <a:pt x="25908" y="115252"/>
                  <a:pt x="4667" y="115729"/>
                </a:cubicBezTo>
                <a:lnTo>
                  <a:pt x="476" y="115729"/>
                </a:lnTo>
                <a:lnTo>
                  <a:pt x="476" y="111443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0873" y="572"/>
                </a:lnTo>
                <a:cubicBezTo>
                  <a:pt x="172878" y="572"/>
                  <a:pt x="214979" y="1619"/>
                  <a:pt x="256984" y="2096"/>
                </a:cubicBezTo>
                <a:lnTo>
                  <a:pt x="259651" y="2096"/>
                </a:lnTo>
                <a:lnTo>
                  <a:pt x="259651" y="4667"/>
                </a:lnTo>
                <a:cubicBezTo>
                  <a:pt x="259651" y="22765"/>
                  <a:pt x="258889" y="40672"/>
                  <a:pt x="258413" y="58483"/>
                </a:cubicBezTo>
                <a:close/>
                <a:moveTo>
                  <a:pt x="256889" y="111538"/>
                </a:moveTo>
                <a:lnTo>
                  <a:pt x="255555" y="57626"/>
                </a:lnTo>
                <a:cubicBezTo>
                  <a:pt x="255079" y="39910"/>
                  <a:pt x="254508" y="22384"/>
                  <a:pt x="254317" y="4953"/>
                </a:cubicBezTo>
                <a:lnTo>
                  <a:pt x="256889" y="7525"/>
                </a:lnTo>
                <a:cubicBezTo>
                  <a:pt x="214884" y="7525"/>
                  <a:pt x="172783" y="9049"/>
                  <a:pt x="130778" y="9049"/>
                </a:cubicBezTo>
                <a:lnTo>
                  <a:pt x="4667" y="9716"/>
                </a:lnTo>
                <a:lnTo>
                  <a:pt x="9430" y="4953"/>
                </a:lnTo>
                <a:lnTo>
                  <a:pt x="9430" y="111538"/>
                </a:lnTo>
                <a:lnTo>
                  <a:pt x="5143" y="107252"/>
                </a:lnTo>
                <a:cubicBezTo>
                  <a:pt x="25908" y="107252"/>
                  <a:pt x="46672" y="107252"/>
                  <a:pt x="67532" y="107823"/>
                </a:cubicBezTo>
                <a:lnTo>
                  <a:pt x="130207" y="10887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2"/>
          <p:cNvSpPr/>
          <p:nvPr/>
        </p:nvSpPr>
        <p:spPr>
          <a:xfrm>
            <a:off x="9916858" y="1674653"/>
            <a:ext cx="259841" cy="115633"/>
          </a:xfrm>
          <a:custGeom>
            <a:avLst/>
            <a:gdLst/>
            <a:ahLst/>
            <a:cxnLst/>
            <a:rect l="l" t="t" r="r" b="b"/>
            <a:pathLst>
              <a:path w="259841" h="115633" extrusionOk="0">
                <a:moveTo>
                  <a:pt x="257175" y="111442"/>
                </a:moveTo>
                <a:lnTo>
                  <a:pt x="132016" y="114014"/>
                </a:lnTo>
                <a:lnTo>
                  <a:pt x="68580" y="115157"/>
                </a:lnTo>
                <a:cubicBezTo>
                  <a:pt x="47339" y="115157"/>
                  <a:pt x="26003" y="115157"/>
                  <a:pt x="4763" y="115633"/>
                </a:cubicBezTo>
                <a:lnTo>
                  <a:pt x="571" y="115633"/>
                </a:lnTo>
                <a:lnTo>
                  <a:pt x="571" y="111442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1064" y="952"/>
                </a:lnTo>
                <a:cubicBezTo>
                  <a:pt x="173164" y="952"/>
                  <a:pt x="215169" y="2000"/>
                  <a:pt x="257175" y="2477"/>
                </a:cubicBezTo>
                <a:lnTo>
                  <a:pt x="259842" y="2477"/>
                </a:lnTo>
                <a:lnTo>
                  <a:pt x="259842" y="5048"/>
                </a:lnTo>
                <a:cubicBezTo>
                  <a:pt x="259842" y="23146"/>
                  <a:pt x="258985" y="41053"/>
                  <a:pt x="258509" y="58865"/>
                </a:cubicBezTo>
                <a:close/>
                <a:moveTo>
                  <a:pt x="257175" y="111442"/>
                </a:moveTo>
                <a:lnTo>
                  <a:pt x="255841" y="57531"/>
                </a:lnTo>
                <a:cubicBezTo>
                  <a:pt x="255841" y="39815"/>
                  <a:pt x="254794" y="22288"/>
                  <a:pt x="254603" y="4858"/>
                </a:cubicBezTo>
                <a:lnTo>
                  <a:pt x="257175" y="7429"/>
                </a:lnTo>
                <a:cubicBezTo>
                  <a:pt x="215169" y="7429"/>
                  <a:pt x="173164" y="8953"/>
                  <a:pt x="131064" y="8953"/>
                </a:cubicBezTo>
                <a:lnTo>
                  <a:pt x="4953" y="9620"/>
                </a:lnTo>
                <a:lnTo>
                  <a:pt x="9715" y="4858"/>
                </a:lnTo>
                <a:lnTo>
                  <a:pt x="9715" y="111442"/>
                </a:lnTo>
                <a:lnTo>
                  <a:pt x="5429" y="107156"/>
                </a:lnTo>
                <a:cubicBezTo>
                  <a:pt x="26194" y="107156"/>
                  <a:pt x="46958" y="107156"/>
                  <a:pt x="67818" y="107728"/>
                </a:cubicBezTo>
                <a:lnTo>
                  <a:pt x="130493" y="10877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155122" y="5714534"/>
            <a:ext cx="822960" cy="1016466"/>
            <a:chOff x="207076" y="3568667"/>
            <a:chExt cx="2476689" cy="3059048"/>
          </a:xfrm>
        </p:grpSpPr>
        <p:sp>
          <p:nvSpPr>
            <p:cNvPr id="209" name="Google Shape;209;p42"/>
            <p:cNvSpPr/>
            <p:nvPr/>
          </p:nvSpPr>
          <p:spPr>
            <a:xfrm>
              <a:off x="2424114" y="5988112"/>
              <a:ext cx="259651" cy="115442"/>
            </a:xfrm>
            <a:custGeom>
              <a:avLst/>
              <a:gdLst/>
              <a:ahLst/>
              <a:cxnLst/>
              <a:rect l="l" t="t" r="r" b="b"/>
              <a:pathLst>
                <a:path w="259651" h="115442" extrusionOk="0">
                  <a:moveTo>
                    <a:pt x="256985" y="111252"/>
                  </a:moveTo>
                  <a:lnTo>
                    <a:pt x="132017" y="113824"/>
                  </a:lnTo>
                  <a:lnTo>
                    <a:pt x="68580" y="114967"/>
                  </a:lnTo>
                  <a:cubicBezTo>
                    <a:pt x="47340" y="114967"/>
                    <a:pt x="26004" y="114967"/>
                    <a:pt x="4763" y="115443"/>
                  </a:cubicBezTo>
                  <a:lnTo>
                    <a:pt x="571" y="115443"/>
                  </a:lnTo>
                  <a:lnTo>
                    <a:pt x="571" y="111252"/>
                  </a:lnTo>
                  <a:lnTo>
                    <a:pt x="0" y="4858"/>
                  </a:lnTo>
                  <a:lnTo>
                    <a:pt x="0" y="0"/>
                  </a:lnTo>
                  <a:lnTo>
                    <a:pt x="4763" y="0"/>
                  </a:lnTo>
                  <a:lnTo>
                    <a:pt x="130874" y="571"/>
                  </a:lnTo>
                  <a:cubicBezTo>
                    <a:pt x="172974" y="571"/>
                    <a:pt x="214979" y="1619"/>
                    <a:pt x="256985" y="2096"/>
                  </a:cubicBezTo>
                  <a:lnTo>
                    <a:pt x="259652" y="2096"/>
                  </a:lnTo>
                  <a:lnTo>
                    <a:pt x="259652" y="4858"/>
                  </a:lnTo>
                  <a:cubicBezTo>
                    <a:pt x="259652" y="22860"/>
                    <a:pt x="258795" y="40862"/>
                    <a:pt x="258319" y="58674"/>
                  </a:cubicBezTo>
                  <a:close/>
                  <a:moveTo>
                    <a:pt x="256985" y="111252"/>
                  </a:moveTo>
                  <a:lnTo>
                    <a:pt x="255651" y="57341"/>
                  </a:lnTo>
                  <a:cubicBezTo>
                    <a:pt x="255651" y="39624"/>
                    <a:pt x="254604" y="22098"/>
                    <a:pt x="254413" y="4667"/>
                  </a:cubicBezTo>
                  <a:lnTo>
                    <a:pt x="256985" y="7239"/>
                  </a:lnTo>
                  <a:cubicBezTo>
                    <a:pt x="214979" y="7715"/>
                    <a:pt x="172974" y="8763"/>
                    <a:pt x="130874" y="8763"/>
                  </a:cubicBezTo>
                  <a:lnTo>
                    <a:pt x="4763" y="9335"/>
                  </a:lnTo>
                  <a:lnTo>
                    <a:pt x="9525" y="4667"/>
                  </a:lnTo>
                  <a:lnTo>
                    <a:pt x="9525" y="111252"/>
                  </a:lnTo>
                  <a:lnTo>
                    <a:pt x="5239" y="106966"/>
                  </a:lnTo>
                  <a:cubicBezTo>
                    <a:pt x="26004" y="106966"/>
                    <a:pt x="46768" y="106966"/>
                    <a:pt x="67628" y="106966"/>
                  </a:cubicBezTo>
                  <a:lnTo>
                    <a:pt x="130303" y="10810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42"/>
            <p:cNvGrpSpPr/>
            <p:nvPr/>
          </p:nvGrpSpPr>
          <p:grpSpPr>
            <a:xfrm>
              <a:off x="207076" y="3568667"/>
              <a:ext cx="2350198" cy="3059048"/>
              <a:chOff x="7700010" y="1727803"/>
              <a:chExt cx="2350198" cy="3059048"/>
            </a:xfrm>
          </p:grpSpPr>
          <p:sp>
            <p:nvSpPr>
              <p:cNvPr id="211" name="Google Shape;211;p42"/>
              <p:cNvSpPr/>
              <p:nvPr/>
            </p:nvSpPr>
            <p:spPr>
              <a:xfrm>
                <a:off x="8181403" y="3120453"/>
                <a:ext cx="563689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563689" h="1666398" extrusionOk="0">
                    <a:moveTo>
                      <a:pt x="59341" y="1666399"/>
                    </a:moveTo>
                    <a:lnTo>
                      <a:pt x="0" y="1666399"/>
                    </a:lnTo>
                    <a:lnTo>
                      <a:pt x="415861" y="0"/>
                    </a:lnTo>
                    <a:lnTo>
                      <a:pt x="563689" y="0"/>
                    </a:lnTo>
                    <a:lnTo>
                      <a:pt x="59341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2"/>
              <p:cNvSpPr/>
              <p:nvPr/>
            </p:nvSpPr>
            <p:spPr>
              <a:xfrm>
                <a:off x="8502300" y="3120453"/>
                <a:ext cx="242792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42792" h="380618" extrusionOk="0">
                    <a:moveTo>
                      <a:pt x="94964" y="0"/>
                    </a:moveTo>
                    <a:lnTo>
                      <a:pt x="242792" y="0"/>
                    </a:lnTo>
                    <a:lnTo>
                      <a:pt x="127635" y="380619"/>
                    </a:lnTo>
                    <a:lnTo>
                      <a:pt x="0" y="380619"/>
                    </a:lnTo>
                    <a:lnTo>
                      <a:pt x="949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2"/>
              <p:cNvSpPr/>
              <p:nvPr/>
            </p:nvSpPr>
            <p:spPr>
              <a:xfrm>
                <a:off x="8757094" y="3120453"/>
                <a:ext cx="192023" cy="1577911"/>
              </a:xfrm>
              <a:custGeom>
                <a:avLst/>
                <a:gdLst/>
                <a:ahLst/>
                <a:cxnLst/>
                <a:rect l="l" t="t" r="r" b="b"/>
                <a:pathLst>
                  <a:path w="192023" h="1577911" extrusionOk="0">
                    <a:moveTo>
                      <a:pt x="59341" y="1577912"/>
                    </a:moveTo>
                    <a:lnTo>
                      <a:pt x="0" y="1577912"/>
                    </a:lnTo>
                    <a:lnTo>
                      <a:pt x="44196" y="0"/>
                    </a:lnTo>
                    <a:lnTo>
                      <a:pt x="192024" y="0"/>
                    </a:lnTo>
                    <a:lnTo>
                      <a:pt x="59341" y="157791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2"/>
              <p:cNvSpPr/>
              <p:nvPr/>
            </p:nvSpPr>
            <p:spPr>
              <a:xfrm>
                <a:off x="8790622" y="3120453"/>
                <a:ext cx="158495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158495" h="380618" extrusionOk="0">
                    <a:moveTo>
                      <a:pt x="10668" y="0"/>
                    </a:moveTo>
                    <a:lnTo>
                      <a:pt x="158496" y="0"/>
                    </a:lnTo>
                    <a:lnTo>
                      <a:pt x="126492" y="380619"/>
                    </a:lnTo>
                    <a:lnTo>
                      <a:pt x="0" y="380619"/>
                    </a:lnTo>
                    <a:lnTo>
                      <a:pt x="10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2"/>
              <p:cNvSpPr/>
              <p:nvPr/>
            </p:nvSpPr>
            <p:spPr>
              <a:xfrm>
                <a:off x="8978741" y="3120453"/>
                <a:ext cx="475297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475297" h="1666398" extrusionOk="0">
                    <a:moveTo>
                      <a:pt x="415957" y="1666399"/>
                    </a:moveTo>
                    <a:lnTo>
                      <a:pt x="475297" y="1666399"/>
                    </a:lnTo>
                    <a:lnTo>
                      <a:pt x="147828" y="0"/>
                    </a:lnTo>
                    <a:lnTo>
                      <a:pt x="0" y="0"/>
                    </a:lnTo>
                    <a:lnTo>
                      <a:pt x="415957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2"/>
              <p:cNvSpPr/>
              <p:nvPr/>
            </p:nvSpPr>
            <p:spPr>
              <a:xfrm>
                <a:off x="8978741" y="3120453"/>
                <a:ext cx="222694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22694" h="380618" extrusionOk="0">
                    <a:moveTo>
                      <a:pt x="222695" y="380619"/>
                    </a:moveTo>
                    <a:lnTo>
                      <a:pt x="94964" y="380619"/>
                    </a:lnTo>
                    <a:lnTo>
                      <a:pt x="0" y="0"/>
                    </a:lnTo>
                    <a:lnTo>
                      <a:pt x="147923" y="0"/>
                    </a:lnTo>
                    <a:lnTo>
                      <a:pt x="222695" y="38061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2"/>
              <p:cNvSpPr/>
              <p:nvPr/>
            </p:nvSpPr>
            <p:spPr>
              <a:xfrm>
                <a:off x="8410003" y="4072953"/>
                <a:ext cx="862964" cy="32575"/>
              </a:xfrm>
              <a:custGeom>
                <a:avLst/>
                <a:gdLst/>
                <a:ahLst/>
                <a:cxnLst/>
                <a:rect l="l" t="t" r="r" b="b"/>
                <a:pathLst>
                  <a:path w="862964" h="32575" extrusionOk="0">
                    <a:moveTo>
                      <a:pt x="0" y="0"/>
                    </a:moveTo>
                    <a:lnTo>
                      <a:pt x="862965" y="0"/>
                    </a:lnTo>
                    <a:lnTo>
                      <a:pt x="862965" y="32576"/>
                    </a:lnTo>
                    <a:lnTo>
                      <a:pt x="0" y="3257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2"/>
              <p:cNvSpPr/>
              <p:nvPr/>
            </p:nvSpPr>
            <p:spPr>
              <a:xfrm>
                <a:off x="7780210" y="1792096"/>
                <a:ext cx="2189797" cy="1615820"/>
              </a:xfrm>
              <a:custGeom>
                <a:avLst/>
                <a:gdLst/>
                <a:ahLst/>
                <a:cxnLst/>
                <a:rect l="l" t="t" r="r" b="b"/>
                <a:pathLst>
                  <a:path w="2189797" h="1615820" extrusionOk="0">
                    <a:moveTo>
                      <a:pt x="0" y="0"/>
                    </a:moveTo>
                    <a:lnTo>
                      <a:pt x="2189798" y="0"/>
                    </a:lnTo>
                    <a:lnTo>
                      <a:pt x="2189798" y="1615821"/>
                    </a:lnTo>
                    <a:lnTo>
                      <a:pt x="0" y="161582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2"/>
              <p:cNvSpPr/>
              <p:nvPr/>
            </p:nvSpPr>
            <p:spPr>
              <a:xfrm>
                <a:off x="7700010" y="1727803"/>
                <a:ext cx="235019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2350198" h="119729" extrusionOk="0">
                    <a:moveTo>
                      <a:pt x="0" y="0"/>
                    </a:moveTo>
                    <a:lnTo>
                      <a:pt x="2350199" y="0"/>
                    </a:lnTo>
                    <a:lnTo>
                      <a:pt x="2350199" y="119729"/>
                    </a:lnTo>
                    <a:lnTo>
                      <a:pt x="0" y="119729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2"/>
              <p:cNvSpPr/>
              <p:nvPr/>
            </p:nvSpPr>
            <p:spPr>
              <a:xfrm>
                <a:off x="8424672" y="1974786"/>
                <a:ext cx="90087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900874" h="20002" extrusionOk="0">
                    <a:moveTo>
                      <a:pt x="0" y="0"/>
                    </a:moveTo>
                    <a:lnTo>
                      <a:pt x="900875" y="0"/>
                    </a:lnTo>
                    <a:lnTo>
                      <a:pt x="900875" y="20003"/>
                    </a:lnTo>
                    <a:lnTo>
                      <a:pt x="0" y="2000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2"/>
              <p:cNvSpPr/>
              <p:nvPr/>
            </p:nvSpPr>
            <p:spPr>
              <a:xfrm>
                <a:off x="8578691" y="2016505"/>
                <a:ext cx="592836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592836" h="20002" extrusionOk="0">
                    <a:moveTo>
                      <a:pt x="0" y="0"/>
                    </a:moveTo>
                    <a:lnTo>
                      <a:pt x="592836" y="0"/>
                    </a:lnTo>
                    <a:lnTo>
                      <a:pt x="592836" y="20002"/>
                    </a:lnTo>
                    <a:lnTo>
                      <a:pt x="0" y="2000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2"/>
              <p:cNvSpPr/>
              <p:nvPr/>
            </p:nvSpPr>
            <p:spPr>
              <a:xfrm rot="-5400000">
                <a:off x="8133873" y="2000884"/>
                <a:ext cx="522541" cy="804671"/>
              </a:xfrm>
              <a:custGeom>
                <a:avLst/>
                <a:gdLst/>
                <a:ahLst/>
                <a:cxnLst/>
                <a:rect l="l" t="t" r="r" b="b"/>
                <a:pathLst>
                  <a:path w="522541" h="804671" extrusionOk="0">
                    <a:moveTo>
                      <a:pt x="0" y="0"/>
                    </a:moveTo>
                    <a:lnTo>
                      <a:pt x="522541" y="0"/>
                    </a:lnTo>
                    <a:lnTo>
                      <a:pt x="522541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2"/>
              <p:cNvSpPr/>
              <p:nvPr/>
            </p:nvSpPr>
            <p:spPr>
              <a:xfrm rot="-5400000">
                <a:off x="7818167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2"/>
              <p:cNvSpPr/>
              <p:nvPr/>
            </p:nvSpPr>
            <p:spPr>
              <a:xfrm rot="-5400000">
                <a:off x="7932181" y="2496708"/>
                <a:ext cx="238791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38791" h="41338" extrusionOk="0">
                    <a:moveTo>
                      <a:pt x="0" y="0"/>
                    </a:moveTo>
                    <a:lnTo>
                      <a:pt x="238792" y="0"/>
                    </a:lnTo>
                    <a:lnTo>
                      <a:pt x="238792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2"/>
              <p:cNvSpPr/>
              <p:nvPr/>
            </p:nvSpPr>
            <p:spPr>
              <a:xfrm rot="-5400000">
                <a:off x="7894462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2"/>
              <p:cNvSpPr/>
              <p:nvPr/>
            </p:nvSpPr>
            <p:spPr>
              <a:xfrm rot="-5400000">
                <a:off x="7943564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2"/>
              <p:cNvSpPr/>
              <p:nvPr/>
            </p:nvSpPr>
            <p:spPr>
              <a:xfrm rot="-5400000">
                <a:off x="7970853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2"/>
              <p:cNvSpPr/>
              <p:nvPr/>
            </p:nvSpPr>
            <p:spPr>
              <a:xfrm rot="-5400000">
                <a:off x="8055816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2"/>
              <p:cNvSpPr/>
              <p:nvPr/>
            </p:nvSpPr>
            <p:spPr>
              <a:xfrm rot="-5400000">
                <a:off x="8047148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2"/>
              <p:cNvSpPr/>
              <p:nvPr/>
            </p:nvSpPr>
            <p:spPr>
              <a:xfrm rot="-5400000">
                <a:off x="8206454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399" y="0"/>
                    </a:lnTo>
                    <a:lnTo>
                      <a:pt x="148399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2"/>
              <p:cNvSpPr/>
              <p:nvPr/>
            </p:nvSpPr>
            <p:spPr>
              <a:xfrm rot="-5400000">
                <a:off x="8123539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2"/>
              <p:cNvSpPr/>
              <p:nvPr/>
            </p:nvSpPr>
            <p:spPr>
              <a:xfrm rot="-5400000">
                <a:off x="8155924" y="2415079"/>
                <a:ext cx="40205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02050" h="41338" extrusionOk="0">
                    <a:moveTo>
                      <a:pt x="0" y="0"/>
                    </a:moveTo>
                    <a:lnTo>
                      <a:pt x="402050" y="0"/>
                    </a:lnTo>
                    <a:lnTo>
                      <a:pt x="40205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2"/>
              <p:cNvSpPr/>
              <p:nvPr/>
            </p:nvSpPr>
            <p:spPr>
              <a:xfrm rot="-5400000">
                <a:off x="819983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2"/>
              <p:cNvSpPr/>
              <p:nvPr/>
            </p:nvSpPr>
            <p:spPr>
              <a:xfrm rot="-5400000">
                <a:off x="8248935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2"/>
              <p:cNvSpPr/>
              <p:nvPr/>
            </p:nvSpPr>
            <p:spPr>
              <a:xfrm rot="-5400000">
                <a:off x="827622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2"/>
              <p:cNvSpPr/>
              <p:nvPr/>
            </p:nvSpPr>
            <p:spPr>
              <a:xfrm rot="-5400000">
                <a:off x="8361187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2"/>
              <p:cNvSpPr/>
              <p:nvPr/>
            </p:nvSpPr>
            <p:spPr>
              <a:xfrm rot="-5400000">
                <a:off x="835252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2"/>
              <p:cNvSpPr/>
              <p:nvPr/>
            </p:nvSpPr>
            <p:spPr>
              <a:xfrm rot="-5400000">
                <a:off x="8401621" y="2431700"/>
                <a:ext cx="368807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7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2"/>
              <p:cNvSpPr/>
              <p:nvPr/>
            </p:nvSpPr>
            <p:spPr>
              <a:xfrm rot="-5400000">
                <a:off x="842891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2"/>
              <p:cNvSpPr/>
              <p:nvPr/>
            </p:nvSpPr>
            <p:spPr>
              <a:xfrm rot="-5400000">
                <a:off x="8588121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400" y="0"/>
                    </a:lnTo>
                    <a:lnTo>
                      <a:pt x="14840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2"/>
              <p:cNvSpPr/>
              <p:nvPr/>
            </p:nvSpPr>
            <p:spPr>
              <a:xfrm rot="-5400000">
                <a:off x="8505205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2"/>
              <p:cNvSpPr/>
              <p:nvPr/>
            </p:nvSpPr>
            <p:spPr>
              <a:xfrm rot="-5400000">
                <a:off x="8590264" y="2467562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7993284" y="2724689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2"/>
              <p:cNvSpPr/>
              <p:nvPr/>
            </p:nvSpPr>
            <p:spPr>
              <a:xfrm>
                <a:off x="8078914" y="2724689"/>
                <a:ext cx="55311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553116" h="14954" extrusionOk="0">
                    <a:moveTo>
                      <a:pt x="0" y="0"/>
                    </a:moveTo>
                    <a:lnTo>
                      <a:pt x="553117" y="0"/>
                    </a:lnTo>
                    <a:lnTo>
                      <a:pt x="553117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2"/>
              <p:cNvSpPr/>
              <p:nvPr/>
            </p:nvSpPr>
            <p:spPr>
              <a:xfrm>
                <a:off x="8078914" y="2760217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2"/>
              <p:cNvSpPr/>
              <p:nvPr/>
            </p:nvSpPr>
            <p:spPr>
              <a:xfrm>
                <a:off x="7993284" y="3114833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2"/>
              <p:cNvSpPr/>
              <p:nvPr/>
            </p:nvSpPr>
            <p:spPr>
              <a:xfrm>
                <a:off x="8078914" y="3114833"/>
                <a:ext cx="272034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72034" h="14954" extrusionOk="0">
                    <a:moveTo>
                      <a:pt x="0" y="0"/>
                    </a:moveTo>
                    <a:lnTo>
                      <a:pt x="272034" y="0"/>
                    </a:lnTo>
                    <a:lnTo>
                      <a:pt x="272034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2"/>
              <p:cNvSpPr/>
              <p:nvPr/>
            </p:nvSpPr>
            <p:spPr>
              <a:xfrm>
                <a:off x="8078914" y="3150361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2"/>
              <p:cNvSpPr/>
              <p:nvPr/>
            </p:nvSpPr>
            <p:spPr>
              <a:xfrm>
                <a:off x="7993284" y="3210464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2"/>
              <p:cNvSpPr/>
              <p:nvPr/>
            </p:nvSpPr>
            <p:spPr>
              <a:xfrm>
                <a:off x="8078914" y="3210464"/>
                <a:ext cx="206692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06692" h="14954" extrusionOk="0">
                    <a:moveTo>
                      <a:pt x="0" y="0"/>
                    </a:moveTo>
                    <a:lnTo>
                      <a:pt x="206693" y="0"/>
                    </a:lnTo>
                    <a:lnTo>
                      <a:pt x="206693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2"/>
              <p:cNvSpPr/>
              <p:nvPr/>
            </p:nvSpPr>
            <p:spPr>
              <a:xfrm>
                <a:off x="8078914" y="3246088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9055512" y="2905188"/>
                <a:ext cx="70961" cy="36052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60521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60521"/>
                    </a:lnTo>
                    <a:lnTo>
                      <a:pt x="0" y="36052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2"/>
              <p:cNvSpPr/>
              <p:nvPr/>
            </p:nvSpPr>
            <p:spPr>
              <a:xfrm>
                <a:off x="9177528" y="2965100"/>
                <a:ext cx="70961" cy="300609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0609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00609"/>
                    </a:lnTo>
                    <a:lnTo>
                      <a:pt x="0" y="30060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2"/>
              <p:cNvSpPr/>
              <p:nvPr/>
            </p:nvSpPr>
            <p:spPr>
              <a:xfrm>
                <a:off x="9299448" y="3074447"/>
                <a:ext cx="70961" cy="19135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19135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191357"/>
                    </a:lnTo>
                    <a:lnTo>
                      <a:pt x="0" y="191357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2"/>
              <p:cNvSpPr/>
              <p:nvPr/>
            </p:nvSpPr>
            <p:spPr>
              <a:xfrm>
                <a:off x="9421368" y="2959861"/>
                <a:ext cx="70961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584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305848"/>
                    </a:lnTo>
                    <a:lnTo>
                      <a:pt x="0" y="30584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2"/>
              <p:cNvSpPr/>
              <p:nvPr/>
            </p:nvSpPr>
            <p:spPr>
              <a:xfrm>
                <a:off x="9543288" y="3010153"/>
                <a:ext cx="70961" cy="25565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255651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255651"/>
                    </a:lnTo>
                    <a:lnTo>
                      <a:pt x="0" y="25565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2"/>
              <p:cNvSpPr/>
              <p:nvPr/>
            </p:nvSpPr>
            <p:spPr>
              <a:xfrm>
                <a:off x="9665208" y="2854991"/>
                <a:ext cx="70961" cy="410813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410813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410813"/>
                    </a:lnTo>
                    <a:lnTo>
                      <a:pt x="0" y="41081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2"/>
              <p:cNvSpPr/>
              <p:nvPr/>
            </p:nvSpPr>
            <p:spPr>
              <a:xfrm>
                <a:off x="9012269" y="2829940"/>
                <a:ext cx="790003" cy="436435"/>
              </a:xfrm>
              <a:custGeom>
                <a:avLst/>
                <a:gdLst/>
                <a:ahLst/>
                <a:cxnLst/>
                <a:rect l="l" t="t" r="r" b="b"/>
                <a:pathLst>
                  <a:path w="790003" h="436435" extrusionOk="0">
                    <a:moveTo>
                      <a:pt x="2191" y="0"/>
                    </a:moveTo>
                    <a:lnTo>
                      <a:pt x="2953" y="108966"/>
                    </a:lnTo>
                    <a:lnTo>
                      <a:pt x="2953" y="217932"/>
                    </a:lnTo>
                    <a:lnTo>
                      <a:pt x="3524" y="435769"/>
                    </a:lnTo>
                    <a:lnTo>
                      <a:pt x="1810" y="433959"/>
                    </a:lnTo>
                    <a:cubicBezTo>
                      <a:pt x="174117" y="433483"/>
                      <a:pt x="346424" y="433959"/>
                      <a:pt x="518732" y="433959"/>
                    </a:cubicBezTo>
                    <a:lnTo>
                      <a:pt x="662464" y="433959"/>
                    </a:lnTo>
                    <a:lnTo>
                      <a:pt x="790004" y="435007"/>
                    </a:lnTo>
                    <a:lnTo>
                      <a:pt x="662464" y="436055"/>
                    </a:lnTo>
                    <a:lnTo>
                      <a:pt x="518732" y="436055"/>
                    </a:lnTo>
                    <a:cubicBezTo>
                      <a:pt x="346424" y="436055"/>
                      <a:pt x="174117" y="436912"/>
                      <a:pt x="1810" y="436055"/>
                    </a:cubicBezTo>
                    <a:lnTo>
                      <a:pt x="0" y="436055"/>
                    </a:lnTo>
                    <a:lnTo>
                      <a:pt x="0" y="434245"/>
                    </a:lnTo>
                    <a:lnTo>
                      <a:pt x="571" y="216408"/>
                    </a:lnTo>
                    <a:lnTo>
                      <a:pt x="571" y="10744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2"/>
              <p:cNvSpPr/>
              <p:nvPr/>
            </p:nvSpPr>
            <p:spPr>
              <a:xfrm>
                <a:off x="8998743" y="2852976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2"/>
              <p:cNvSpPr/>
              <p:nvPr/>
            </p:nvSpPr>
            <p:spPr>
              <a:xfrm>
                <a:off x="8998743" y="289621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2"/>
              <p:cNvSpPr/>
              <p:nvPr/>
            </p:nvSpPr>
            <p:spPr>
              <a:xfrm>
                <a:off x="8998743" y="2939462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2"/>
              <p:cNvSpPr/>
              <p:nvPr/>
            </p:nvSpPr>
            <p:spPr>
              <a:xfrm>
                <a:off x="8998743" y="2982722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2"/>
              <p:cNvSpPr/>
              <p:nvPr/>
            </p:nvSpPr>
            <p:spPr>
              <a:xfrm>
                <a:off x="8998743" y="3026156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2"/>
              <p:cNvSpPr/>
              <p:nvPr/>
            </p:nvSpPr>
            <p:spPr>
              <a:xfrm>
                <a:off x="8998743" y="3069202"/>
                <a:ext cx="31337" cy="4013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3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6252" y="3413"/>
                      <a:pt x="20992" y="4087"/>
                      <a:pt x="15716" y="4007"/>
                    </a:cubicBezTo>
                    <a:cubicBezTo>
                      <a:pt x="10412" y="4046"/>
                      <a:pt x="5126" y="3373"/>
                      <a:pt x="0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2"/>
              <p:cNvSpPr/>
              <p:nvPr/>
            </p:nvSpPr>
            <p:spPr>
              <a:xfrm>
                <a:off x="8998743" y="3112445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1062" y="4673"/>
                      <a:pt x="10276" y="4673"/>
                      <a:pt x="1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2"/>
              <p:cNvSpPr/>
              <p:nvPr/>
            </p:nvSpPr>
            <p:spPr>
              <a:xfrm>
                <a:off x="8998743" y="3155696"/>
                <a:ext cx="31337" cy="3999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3999" extrusionOk="0">
                    <a:moveTo>
                      <a:pt x="0" y="2000"/>
                    </a:moveTo>
                    <a:cubicBezTo>
                      <a:pt x="10276" y="-667"/>
                      <a:pt x="21062" y="-667"/>
                      <a:pt x="31337" y="2000"/>
                    </a:cubicBezTo>
                    <a:cubicBezTo>
                      <a:pt x="21062" y="4666"/>
                      <a:pt x="10276" y="46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2"/>
              <p:cNvSpPr/>
              <p:nvPr/>
            </p:nvSpPr>
            <p:spPr>
              <a:xfrm>
                <a:off x="8998743" y="319893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62" y="3453"/>
                      <a:pt x="20995" y="4127"/>
                      <a:pt x="15716" y="4000"/>
                    </a:cubicBezTo>
                    <a:cubicBezTo>
                      <a:pt x="10409" y="4086"/>
                      <a:pt x="5117" y="3413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2"/>
              <p:cNvSpPr/>
              <p:nvPr/>
            </p:nvSpPr>
            <p:spPr>
              <a:xfrm>
                <a:off x="9149429" y="2370073"/>
                <a:ext cx="213645" cy="196691"/>
              </a:xfrm>
              <a:custGeom>
                <a:avLst/>
                <a:gdLst/>
                <a:ahLst/>
                <a:cxnLst/>
                <a:rect l="l" t="t" r="r" b="b"/>
                <a:pathLst>
                  <a:path w="213645" h="196691" extrusionOk="0">
                    <a:moveTo>
                      <a:pt x="213646" y="0"/>
                    </a:moveTo>
                    <a:cubicBezTo>
                      <a:pt x="213617" y="85715"/>
                      <a:pt x="162406" y="163131"/>
                      <a:pt x="83534" y="1966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2"/>
              <p:cNvSpPr/>
              <p:nvPr/>
            </p:nvSpPr>
            <p:spPr>
              <a:xfrm>
                <a:off x="8908159" y="2142234"/>
                <a:ext cx="427197" cy="426532"/>
              </a:xfrm>
              <a:custGeom>
                <a:avLst/>
                <a:gdLst/>
                <a:ahLst/>
                <a:cxnLst/>
                <a:rect l="l" t="t" r="r" b="b"/>
                <a:pathLst>
                  <a:path w="427197" h="426532" extrusionOk="0">
                    <a:moveTo>
                      <a:pt x="213457" y="213171"/>
                    </a:moveTo>
                    <a:lnTo>
                      <a:pt x="296991" y="409672"/>
                    </a:lnTo>
                    <a:cubicBezTo>
                      <a:pt x="296991" y="409672"/>
                      <a:pt x="296991" y="409672"/>
                      <a:pt x="296991" y="409672"/>
                    </a:cubicBezTo>
                    <a:cubicBezTo>
                      <a:pt x="290514" y="412339"/>
                      <a:pt x="283942" y="414815"/>
                      <a:pt x="277369" y="416911"/>
                    </a:cubicBezTo>
                    <a:cubicBezTo>
                      <a:pt x="236051" y="429740"/>
                      <a:pt x="191815" y="429740"/>
                      <a:pt x="150496" y="416911"/>
                    </a:cubicBezTo>
                    <a:cubicBezTo>
                      <a:pt x="83279" y="396059"/>
                      <a:pt x="30609" y="343496"/>
                      <a:pt x="9622" y="276322"/>
                    </a:cubicBezTo>
                    <a:cubicBezTo>
                      <a:pt x="-3207" y="235004"/>
                      <a:pt x="-3207" y="190767"/>
                      <a:pt x="9622" y="149449"/>
                    </a:cubicBezTo>
                    <a:cubicBezTo>
                      <a:pt x="30617" y="82577"/>
                      <a:pt x="83144" y="30299"/>
                      <a:pt x="150115" y="9622"/>
                    </a:cubicBezTo>
                    <a:cubicBezTo>
                      <a:pt x="191433" y="-3207"/>
                      <a:pt x="235670" y="-3207"/>
                      <a:pt x="276988" y="9622"/>
                    </a:cubicBezTo>
                    <a:cubicBezTo>
                      <a:pt x="366339" y="37276"/>
                      <a:pt x="427244" y="119924"/>
                      <a:pt x="427198" y="213457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2"/>
              <p:cNvSpPr/>
              <p:nvPr/>
            </p:nvSpPr>
            <p:spPr>
              <a:xfrm>
                <a:off x="8908648" y="2141576"/>
                <a:ext cx="426994" cy="427214"/>
              </a:xfrm>
              <a:custGeom>
                <a:avLst/>
                <a:gdLst/>
                <a:ahLst/>
                <a:cxnLst/>
                <a:rect l="l" t="t" r="r" b="b"/>
                <a:pathLst>
                  <a:path w="426994" h="427214" extrusionOk="0">
                    <a:moveTo>
                      <a:pt x="212968" y="213829"/>
                    </a:moveTo>
                    <a:lnTo>
                      <a:pt x="296501" y="410330"/>
                    </a:lnTo>
                    <a:cubicBezTo>
                      <a:pt x="296501" y="410330"/>
                      <a:pt x="296501" y="410330"/>
                      <a:pt x="296501" y="410330"/>
                    </a:cubicBezTo>
                    <a:cubicBezTo>
                      <a:pt x="290024" y="412997"/>
                      <a:pt x="283452" y="415473"/>
                      <a:pt x="276880" y="417569"/>
                    </a:cubicBezTo>
                    <a:cubicBezTo>
                      <a:pt x="164235" y="452513"/>
                      <a:pt x="44590" y="389524"/>
                      <a:pt x="9646" y="276879"/>
                    </a:cubicBezTo>
                    <a:cubicBezTo>
                      <a:pt x="-25299" y="164234"/>
                      <a:pt x="37690" y="44590"/>
                      <a:pt x="150335" y="9645"/>
                    </a:cubicBezTo>
                    <a:cubicBezTo>
                      <a:pt x="262854" y="-25260"/>
                      <a:pt x="382386" y="37548"/>
                      <a:pt x="417469" y="150012"/>
                    </a:cubicBezTo>
                    <a:cubicBezTo>
                      <a:pt x="423800" y="170561"/>
                      <a:pt x="427011" y="191945"/>
                      <a:pt x="426994" y="21344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2"/>
              <p:cNvSpPr/>
              <p:nvPr/>
            </p:nvSpPr>
            <p:spPr>
              <a:xfrm>
                <a:off x="8907871" y="2141643"/>
                <a:ext cx="427105" cy="375781"/>
              </a:xfrm>
              <a:custGeom>
                <a:avLst/>
                <a:gdLst/>
                <a:ahLst/>
                <a:cxnLst/>
                <a:rect l="l" t="t" r="r" b="b"/>
                <a:pathLst>
                  <a:path w="427105" h="375781" extrusionOk="0">
                    <a:moveTo>
                      <a:pt x="213840" y="213857"/>
                    </a:moveTo>
                    <a:lnTo>
                      <a:pt x="74680" y="375782"/>
                    </a:lnTo>
                    <a:cubicBezTo>
                      <a:pt x="-14916" y="299083"/>
                      <a:pt x="-25371" y="164275"/>
                      <a:pt x="51327" y="74680"/>
                    </a:cubicBezTo>
                    <a:cubicBezTo>
                      <a:pt x="128025" y="-14916"/>
                      <a:pt x="262834" y="-25371"/>
                      <a:pt x="352429" y="51327"/>
                    </a:cubicBezTo>
                    <a:cubicBezTo>
                      <a:pt x="399903" y="91968"/>
                      <a:pt x="427193" y="151363"/>
                      <a:pt x="427105" y="21385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2"/>
              <p:cNvSpPr/>
              <p:nvPr/>
            </p:nvSpPr>
            <p:spPr>
              <a:xfrm>
                <a:off x="9111900" y="2435796"/>
                <a:ext cx="361187" cy="202691"/>
              </a:xfrm>
              <a:custGeom>
                <a:avLst/>
                <a:gdLst/>
                <a:ahLst/>
                <a:cxnLst/>
                <a:rect l="l" t="t" r="r" b="b"/>
                <a:pathLst>
                  <a:path w="361187" h="202691" extrusionOk="0">
                    <a:moveTo>
                      <a:pt x="361188" y="202692"/>
                    </a:moveTo>
                    <a:lnTo>
                      <a:pt x="199834" y="202692"/>
                    </a:lnTo>
                    <a:lnTo>
                      <a:pt x="0" y="2858"/>
                    </a:lnTo>
                    <a:lnTo>
                      <a:pt x="2953" y="0"/>
                    </a:lnTo>
                    <a:lnTo>
                      <a:pt x="201549" y="198596"/>
                    </a:lnTo>
                    <a:lnTo>
                      <a:pt x="361188" y="198596"/>
                    </a:lnTo>
                    <a:lnTo>
                      <a:pt x="361188" y="20269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9102185" y="2425985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2"/>
              <p:cNvSpPr/>
              <p:nvPr/>
            </p:nvSpPr>
            <p:spPr>
              <a:xfrm>
                <a:off x="9204960" y="2394648"/>
                <a:ext cx="268128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68128" h="89249" extrusionOk="0">
                    <a:moveTo>
                      <a:pt x="268128" y="89249"/>
                    </a:moveTo>
                    <a:lnTo>
                      <a:pt x="86296" y="89249"/>
                    </a:lnTo>
                    <a:lnTo>
                      <a:pt x="0" y="2953"/>
                    </a:lnTo>
                    <a:lnTo>
                      <a:pt x="2953" y="0"/>
                    </a:lnTo>
                    <a:lnTo>
                      <a:pt x="88011" y="85153"/>
                    </a:lnTo>
                    <a:lnTo>
                      <a:pt x="268128" y="85153"/>
                    </a:lnTo>
                    <a:lnTo>
                      <a:pt x="268128" y="8924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9195149" y="238493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2"/>
              <p:cNvSpPr/>
              <p:nvPr/>
            </p:nvSpPr>
            <p:spPr>
              <a:xfrm>
                <a:off x="9198197" y="2330926"/>
                <a:ext cx="274891" cy="4095"/>
              </a:xfrm>
              <a:custGeom>
                <a:avLst/>
                <a:gdLst/>
                <a:ahLst/>
                <a:cxnLst/>
                <a:rect l="l" t="t" r="r" b="b"/>
                <a:pathLst>
                  <a:path w="274891" h="4095" extrusionOk="0">
                    <a:moveTo>
                      <a:pt x="0" y="0"/>
                    </a:moveTo>
                    <a:lnTo>
                      <a:pt x="274891" y="0"/>
                    </a:lnTo>
                    <a:lnTo>
                      <a:pt x="274891" y="4096"/>
                    </a:lnTo>
                    <a:lnTo>
                      <a:pt x="0" y="409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2"/>
              <p:cNvSpPr/>
              <p:nvPr/>
            </p:nvSpPr>
            <p:spPr>
              <a:xfrm>
                <a:off x="9183909" y="232178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2"/>
              <p:cNvSpPr/>
              <p:nvPr/>
            </p:nvSpPr>
            <p:spPr>
              <a:xfrm>
                <a:off x="9535572" y="2310447"/>
                <a:ext cx="199739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99739" h="18573" extrusionOk="0">
                    <a:moveTo>
                      <a:pt x="0" y="0"/>
                    </a:moveTo>
                    <a:lnTo>
                      <a:pt x="199739" y="0"/>
                    </a:lnTo>
                    <a:lnTo>
                      <a:pt x="199739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2"/>
              <p:cNvSpPr/>
              <p:nvPr/>
            </p:nvSpPr>
            <p:spPr>
              <a:xfrm>
                <a:off x="9535572" y="234921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2"/>
              <p:cNvSpPr/>
              <p:nvPr/>
            </p:nvSpPr>
            <p:spPr>
              <a:xfrm>
                <a:off x="9535572" y="2388076"/>
                <a:ext cx="138493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38493" h="18573" extrusionOk="0">
                    <a:moveTo>
                      <a:pt x="0" y="0"/>
                    </a:moveTo>
                    <a:lnTo>
                      <a:pt x="138493" y="0"/>
                    </a:lnTo>
                    <a:lnTo>
                      <a:pt x="138493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2"/>
              <p:cNvSpPr/>
              <p:nvPr/>
            </p:nvSpPr>
            <p:spPr>
              <a:xfrm>
                <a:off x="9450514" y="2310447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2"/>
              <p:cNvSpPr/>
              <p:nvPr/>
            </p:nvSpPr>
            <p:spPr>
              <a:xfrm>
                <a:off x="9535572" y="2460561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9535572" y="2499328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2"/>
              <p:cNvSpPr/>
              <p:nvPr/>
            </p:nvSpPr>
            <p:spPr>
              <a:xfrm>
                <a:off x="9535572" y="2538190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2"/>
              <p:cNvSpPr/>
              <p:nvPr/>
            </p:nvSpPr>
            <p:spPr>
              <a:xfrm>
                <a:off x="9450514" y="2460561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9535572" y="2610675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2"/>
              <p:cNvSpPr/>
              <p:nvPr/>
            </p:nvSpPr>
            <p:spPr>
              <a:xfrm>
                <a:off x="9535572" y="2649442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2"/>
              <p:cNvSpPr/>
              <p:nvPr/>
            </p:nvSpPr>
            <p:spPr>
              <a:xfrm>
                <a:off x="9535572" y="268830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2"/>
              <p:cNvSpPr/>
              <p:nvPr/>
            </p:nvSpPr>
            <p:spPr>
              <a:xfrm>
                <a:off x="9450514" y="2610675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7979378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2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2" y="0"/>
                    </a:cubicBezTo>
                    <a:cubicBezTo>
                      <a:pt x="119584" y="4"/>
                      <a:pt x="148727" y="16908"/>
                      <a:pt x="164401" y="44303"/>
                    </a:cubicBezTo>
                    <a:cubicBezTo>
                      <a:pt x="172055" y="57599"/>
                      <a:pt x="176064" y="72680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8067675" y="2874708"/>
                <a:ext cx="76200" cy="8801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8011" extrusionOk="0">
                    <a:moveTo>
                      <a:pt x="76200" y="44291"/>
                    </a:moveTo>
                    <a:lnTo>
                      <a:pt x="0" y="88011"/>
                    </a:lnTo>
                    <a:lnTo>
                      <a:pt x="0" y="0"/>
                    </a:lnTo>
                    <a:cubicBezTo>
                      <a:pt x="31501" y="46"/>
                      <a:pt x="60569" y="16942"/>
                      <a:pt x="76200" y="4429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8006333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8041957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8029384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8225935" y="2874318"/>
                <a:ext cx="175974" cy="176046"/>
              </a:xfrm>
              <a:custGeom>
                <a:avLst/>
                <a:gdLst/>
                <a:ahLst/>
                <a:cxnLst/>
                <a:rect l="l" t="t" r="r" b="b"/>
                <a:pathLst>
                  <a:path w="175974" h="176046" extrusionOk="0">
                    <a:moveTo>
                      <a:pt x="175971" y="88401"/>
                    </a:moveTo>
                    <a:cubicBezTo>
                      <a:pt x="175993" y="92737"/>
                      <a:pt x="175674" y="97068"/>
                      <a:pt x="175019" y="101355"/>
                    </a:cubicBezTo>
                    <a:cubicBezTo>
                      <a:pt x="167656" y="149401"/>
                      <a:pt x="122738" y="182382"/>
                      <a:pt x="74692" y="175019"/>
                    </a:cubicBezTo>
                    <a:cubicBezTo>
                      <a:pt x="26646" y="167656"/>
                      <a:pt x="-6335" y="122738"/>
                      <a:pt x="1028" y="74692"/>
                    </a:cubicBezTo>
                    <a:cubicBezTo>
                      <a:pt x="8391" y="26646"/>
                      <a:pt x="53309" y="-6335"/>
                      <a:pt x="101355" y="1028"/>
                    </a:cubicBezTo>
                    <a:cubicBezTo>
                      <a:pt x="127829" y="5085"/>
                      <a:pt x="151016" y="20977"/>
                      <a:pt x="164351" y="44205"/>
                    </a:cubicBezTo>
                    <a:cubicBezTo>
                      <a:pt x="172086" y="57641"/>
                      <a:pt x="176098" y="72897"/>
                      <a:pt x="175971" y="8840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8313800" y="2874708"/>
                <a:ext cx="88107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88107" h="100965" extrusionOk="0">
                    <a:moveTo>
                      <a:pt x="88106" y="88011"/>
                    </a:moveTo>
                    <a:cubicBezTo>
                      <a:pt x="88128" y="92347"/>
                      <a:pt x="87809" y="96679"/>
                      <a:pt x="87154" y="100965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31485" y="105"/>
                      <a:pt x="60526" y="16985"/>
                      <a:pt x="76200" y="44291"/>
                    </a:cubicBezTo>
                    <a:cubicBezTo>
                      <a:pt x="83954" y="57560"/>
                      <a:pt x="88061" y="72643"/>
                      <a:pt x="8810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8252840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3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896" y="0"/>
                      <a:pt x="60928" y="0"/>
                      <a:pt x="60960" y="0"/>
                    </a:cubicBezTo>
                    <a:cubicBezTo>
                      <a:pt x="94590" y="0"/>
                      <a:pt x="121867" y="27235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8288464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8275891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8473622" y="2874613"/>
                <a:ext cx="176410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176410" h="176212" extrusionOk="0">
                    <a:moveTo>
                      <a:pt x="176411" y="88106"/>
                    </a:moveTo>
                    <a:cubicBezTo>
                      <a:pt x="176436" y="124586"/>
                      <a:pt x="153977" y="157308"/>
                      <a:pt x="119927" y="170402"/>
                    </a:cubicBezTo>
                    <a:cubicBezTo>
                      <a:pt x="109869" y="174276"/>
                      <a:pt x="99178" y="176246"/>
                      <a:pt x="88400" y="176212"/>
                    </a:cubicBezTo>
                    <a:cubicBezTo>
                      <a:pt x="39741" y="176374"/>
                      <a:pt x="163" y="137059"/>
                      <a:pt x="1" y="88400"/>
                    </a:cubicBezTo>
                    <a:cubicBezTo>
                      <a:pt x="-162" y="39740"/>
                      <a:pt x="39153" y="163"/>
                      <a:pt x="87813" y="0"/>
                    </a:cubicBezTo>
                    <a:cubicBezTo>
                      <a:pt x="119532" y="-105"/>
                      <a:pt x="148859" y="16847"/>
                      <a:pt x="164600" y="44386"/>
                    </a:cubicBezTo>
                    <a:cubicBezTo>
                      <a:pt x="172320" y="57664"/>
                      <a:pt x="176395" y="72746"/>
                      <a:pt x="176411" y="8810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8562022" y="2874708"/>
                <a:ext cx="88010" cy="170307"/>
              </a:xfrm>
              <a:custGeom>
                <a:avLst/>
                <a:gdLst/>
                <a:ahLst/>
                <a:cxnLst/>
                <a:rect l="l" t="t" r="r" b="b"/>
                <a:pathLst>
                  <a:path w="88010" h="170307" extrusionOk="0">
                    <a:moveTo>
                      <a:pt x="88011" y="88011"/>
                    </a:moveTo>
                    <a:cubicBezTo>
                      <a:pt x="88036" y="124491"/>
                      <a:pt x="65577" y="157214"/>
                      <a:pt x="31528" y="170307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48607" y="0"/>
                      <a:pt x="88011" y="39404"/>
                      <a:pt x="88011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8500967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8536686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8524113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8720899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3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3" y="0"/>
                    </a:cubicBezTo>
                    <a:cubicBezTo>
                      <a:pt x="119584" y="4"/>
                      <a:pt x="148728" y="16908"/>
                      <a:pt x="164402" y="44303"/>
                    </a:cubicBezTo>
                    <a:cubicBezTo>
                      <a:pt x="172014" y="57616"/>
                      <a:pt x="176019" y="72686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8751665" y="2874708"/>
                <a:ext cx="145256" cy="175736"/>
              </a:xfrm>
              <a:custGeom>
                <a:avLst/>
                <a:gdLst/>
                <a:ahLst/>
                <a:cxnLst/>
                <a:rect l="l" t="t" r="r" b="b"/>
                <a:pathLst>
                  <a:path w="145256" h="175736" extrusionOk="0">
                    <a:moveTo>
                      <a:pt x="145256" y="88011"/>
                    </a:moveTo>
                    <a:cubicBezTo>
                      <a:pt x="145046" y="136670"/>
                      <a:pt x="105429" y="175946"/>
                      <a:pt x="56770" y="175736"/>
                    </a:cubicBezTo>
                    <a:cubicBezTo>
                      <a:pt x="35954" y="175646"/>
                      <a:pt x="15843" y="168189"/>
                      <a:pt x="0" y="154686"/>
                    </a:cubicBezTo>
                    <a:lnTo>
                      <a:pt x="57150" y="88011"/>
                    </a:lnTo>
                    <a:lnTo>
                      <a:pt x="57150" y="0"/>
                    </a:lnTo>
                    <a:cubicBezTo>
                      <a:pt x="105757" y="-53"/>
                      <a:pt x="145203" y="39309"/>
                      <a:pt x="145256" y="87916"/>
                    </a:cubicBezTo>
                    <a:cubicBezTo>
                      <a:pt x="145256" y="87948"/>
                      <a:pt x="145256" y="87979"/>
                      <a:pt x="14525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8747855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3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7" y="53"/>
                      <a:pt x="60865" y="0"/>
                    </a:cubicBezTo>
                    <a:cubicBezTo>
                      <a:pt x="60897" y="0"/>
                      <a:pt x="60928" y="0"/>
                      <a:pt x="60960" y="0"/>
                    </a:cubicBezTo>
                    <a:cubicBezTo>
                      <a:pt x="94590" y="0"/>
                      <a:pt x="121868" y="27235"/>
                      <a:pt x="121921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8783478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8770905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0" name="Google Shape;310;p42"/>
          <p:cNvGrpSpPr/>
          <p:nvPr/>
        </p:nvGrpSpPr>
        <p:grpSpPr>
          <a:xfrm>
            <a:off x="8305133" y="0"/>
            <a:ext cx="3095434" cy="609885"/>
            <a:chOff x="5605557" y="1027906"/>
            <a:chExt cx="3095434" cy="609885"/>
          </a:xfrm>
        </p:grpSpPr>
        <p:sp>
          <p:nvSpPr>
            <p:cNvPr id="311" name="Google Shape;311;p42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4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339" name="Google Shape;339;p44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/>
          <p:nvPr/>
        </p:nvSpPr>
        <p:spPr>
          <a:xfrm>
            <a:off x="1188485" y="0"/>
            <a:ext cx="4453557" cy="6858000"/>
          </a:xfrm>
          <a:prstGeom prst="parallelogram">
            <a:avLst>
              <a:gd name="adj" fmla="val 34279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2"/>
          <p:cNvSpPr>
            <a:spLocks noGrp="1"/>
          </p:cNvSpPr>
          <p:nvPr>
            <p:ph type="pic" idx="2"/>
          </p:nvPr>
        </p:nvSpPr>
        <p:spPr>
          <a:xfrm>
            <a:off x="2996787" y="2480148"/>
            <a:ext cx="836951" cy="5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52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1948251" y="3179644"/>
            <a:ext cx="273185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3" name="Google Shape;47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/>
          </p:nvPr>
        </p:nvSpPr>
        <p:spPr>
          <a:xfrm>
            <a:off x="1000125" y="797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E6F"/>
              </a:buClr>
              <a:buSzPts val="3600"/>
              <a:buFont typeface="Arial"/>
              <a:buNone/>
              <a:defRPr sz="3600" b="1">
                <a:solidFill>
                  <a:srgbClr val="233E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6"/>
          <p:cNvGrpSpPr/>
          <p:nvPr/>
        </p:nvGrpSpPr>
        <p:grpSpPr>
          <a:xfrm>
            <a:off x="2943510" y="-19526"/>
            <a:ext cx="3095434" cy="609885"/>
            <a:chOff x="5605557" y="1027906"/>
            <a:chExt cx="3095434" cy="609885"/>
          </a:xfrm>
        </p:grpSpPr>
        <p:sp>
          <p:nvSpPr>
            <p:cNvPr id="492" name="Google Shape;492;p56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7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0" name="Google Shape;510;p57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57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64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"/>
          <p:cNvSpPr txBox="1">
            <a:spLocks noGrp="1"/>
          </p:cNvSpPr>
          <p:nvPr>
            <p:ph type="ctrTitle"/>
          </p:nvPr>
        </p:nvSpPr>
        <p:spPr>
          <a:xfrm>
            <a:off x="2116436" y="415024"/>
            <a:ext cx="3545790" cy="19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 smtClean="0"/>
              <a:t>PROJECT 2</a:t>
            </a:r>
            <a:endParaRPr dirty="0"/>
          </a:p>
        </p:txBody>
      </p:sp>
      <p:sp>
        <p:nvSpPr>
          <p:cNvPr id="534" name="Google Shape;534;p1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 smtClean="0"/>
              <a:t>Excel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44196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Trọng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Đỗ</a:t>
            </a:r>
            <a:r>
              <a:rPr lang="en-US" sz="1600" dirty="0" smtClean="0"/>
              <a:t> </a:t>
            </a:r>
            <a:r>
              <a:rPr lang="en-US" sz="1600" dirty="0" err="1" smtClean="0"/>
              <a:t>Tuấn</a:t>
            </a:r>
            <a:r>
              <a:rPr lang="en-US" sz="1600" dirty="0" smtClean="0"/>
              <a:t> </a:t>
            </a:r>
            <a:r>
              <a:rPr lang="en-US" sz="1600" dirty="0" err="1" smtClean="0"/>
              <a:t>Kiệt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Khánh</a:t>
            </a:r>
            <a:r>
              <a:rPr lang="en-US" sz="1600" dirty="0" smtClean="0"/>
              <a:t> </a:t>
            </a:r>
            <a:r>
              <a:rPr lang="en-US" sz="1600" dirty="0" err="1" smtClean="0"/>
              <a:t>Duy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2;p4"/>
          <p:cNvSpPr txBox="1"/>
          <p:nvPr/>
        </p:nvSpPr>
        <p:spPr>
          <a:xfrm>
            <a:off x="1058332" y="685800"/>
            <a:ext cx="66562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4.Kinh </a:t>
            </a:r>
            <a:r>
              <a:rPr lang="en-US" sz="3600" b="1" dirty="0" err="1" smtClean="0">
                <a:solidFill>
                  <a:srgbClr val="2B3097"/>
                </a:solidFill>
              </a:rPr>
              <a:t>Nghiệm</a:t>
            </a:r>
            <a:r>
              <a:rPr lang="en-US" sz="3600" b="1" dirty="0" smtClean="0">
                <a:solidFill>
                  <a:srgbClr val="2B3097"/>
                </a:solidFill>
              </a:rPr>
              <a:t>  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1082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4.1 </a:t>
            </a:r>
            <a:r>
              <a:rPr lang="en-US" sz="2000" b="1" dirty="0" err="1" smtClean="0"/>
              <a:t>Đã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layout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(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tố</a:t>
            </a:r>
            <a:r>
              <a:rPr lang="en-US" sz="2000" dirty="0" smtClean="0"/>
              <a:t> </a:t>
            </a:r>
            <a:r>
              <a:rPr lang="en-US" sz="2000" dirty="0" err="1" smtClean="0"/>
              <a:t>hậu</a:t>
            </a:r>
            <a:r>
              <a:rPr lang="en-US" sz="2000" dirty="0" smtClean="0"/>
              <a:t> </a:t>
            </a:r>
            <a:r>
              <a:rPr lang="en-US" sz="2000" dirty="0" err="1" smtClean="0"/>
              <a:t>tống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)</a:t>
            </a:r>
          </a:p>
          <a:p>
            <a:endParaRPr lang="en-US" sz="2000" b="1" dirty="0"/>
          </a:p>
          <a:p>
            <a:r>
              <a:rPr lang="en-US" sz="2000" b="1" dirty="0" smtClean="0"/>
              <a:t>4.2 </a:t>
            </a:r>
            <a:r>
              <a:rPr lang="en-US" sz="2000" b="1" dirty="0" err="1" smtClean="0"/>
              <a:t>Chưa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r>
              <a:rPr lang="en-US" sz="2000" b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Xóa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en-US" sz="2000" dirty="0" smtClean="0"/>
          </a:p>
          <a:p>
            <a:r>
              <a:rPr lang="en-US" sz="2000" b="1" dirty="0" smtClean="0"/>
              <a:t>4.3 </a:t>
            </a:r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triển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lúc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02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601200" cy="5486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9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328394"/>
            <a:ext cx="93482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27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71642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992" y="20574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Dựa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excel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giống</a:t>
            </a:r>
            <a:r>
              <a:rPr lang="en-US" sz="3600" dirty="0" smtClean="0"/>
              <a:t> excel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,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,…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</a:t>
            </a:r>
            <a:r>
              <a:rPr lang="en-US" sz="3600" dirty="0" err="1" smtClean="0"/>
              <a:t>nó</a:t>
            </a:r>
            <a:r>
              <a:rPr lang="en-US" sz="3600" dirty="0" smtClean="0"/>
              <a:t> </a:t>
            </a:r>
            <a:r>
              <a:rPr lang="en-US" sz="3600" dirty="0" err="1" smtClean="0"/>
              <a:t>trên</a:t>
            </a:r>
            <a:r>
              <a:rPr lang="en-US" sz="3600" dirty="0" smtClean="0"/>
              <a:t> web.</a:t>
            </a:r>
          </a:p>
          <a:p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/>
              <a:t> </a:t>
            </a:r>
            <a:r>
              <a:rPr lang="en-US" sz="3600" dirty="0" err="1" smtClean="0"/>
              <a:t>thêm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xóa</a:t>
            </a:r>
            <a:r>
              <a:rPr lang="en-US" sz="3600" dirty="0" smtClean="0"/>
              <a:t> </a:t>
            </a:r>
            <a:r>
              <a:rPr lang="en-US" sz="3600" dirty="0" err="1" smtClean="0"/>
              <a:t>cột</a:t>
            </a:r>
            <a:r>
              <a:rPr lang="en-US" sz="3600" dirty="0" smtClean="0"/>
              <a:t>/</a:t>
            </a:r>
            <a:r>
              <a:rPr lang="en-US" sz="3600" dirty="0" err="1" smtClean="0"/>
              <a:t>hàng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35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"/>
          <p:cNvGrpSpPr/>
          <p:nvPr/>
        </p:nvGrpSpPr>
        <p:grpSpPr>
          <a:xfrm>
            <a:off x="6657978" y="2203445"/>
            <a:ext cx="3770813" cy="3055213"/>
            <a:chOff x="7104018" y="2777921"/>
            <a:chExt cx="3770813" cy="3055213"/>
          </a:xfrm>
        </p:grpSpPr>
        <p:sp>
          <p:nvSpPr>
            <p:cNvPr id="552" name="Google Shape;552;p3"/>
            <p:cNvSpPr txBox="1"/>
            <p:nvPr/>
          </p:nvSpPr>
          <p:spPr>
            <a:xfrm>
              <a:off x="7104019" y="2777921"/>
              <a:ext cx="35422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01.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Làm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Rõ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Đề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Tài</a:t>
              </a:r>
              <a:endParaRPr sz="24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 txBox="1"/>
            <p:nvPr/>
          </p:nvSpPr>
          <p:spPr>
            <a:xfrm>
              <a:off x="7104019" y="3644584"/>
              <a:ext cx="35422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02.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Phân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Công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Việc</a:t>
              </a:r>
              <a:endParaRPr sz="24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 txBox="1"/>
            <p:nvPr/>
          </p:nvSpPr>
          <p:spPr>
            <a:xfrm>
              <a:off x="7104019" y="4511247"/>
              <a:ext cx="37708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03.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Thực</a:t>
              </a:r>
              <a:r>
                <a:rPr lang="en-US" sz="2400" dirty="0" smtClean="0">
                  <a:solidFill>
                    <a:srgbClr val="3A3838"/>
                  </a:solidFill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</a:rPr>
                <a:t>Hiện</a:t>
              </a:r>
              <a:endParaRPr sz="24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 txBox="1"/>
            <p:nvPr/>
          </p:nvSpPr>
          <p:spPr>
            <a:xfrm>
              <a:off x="7104018" y="5371469"/>
              <a:ext cx="35422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04. 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Kinh</a:t>
              </a:r>
              <a:r>
                <a:rPr lang="en-US" sz="2400" dirty="0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dirty="0" err="1">
                  <a:solidFill>
                    <a:srgbClr val="3A3838"/>
                  </a:solidFill>
                </a:rPr>
                <a:t>N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ghiệm</a:t>
              </a:r>
              <a:endParaRPr sz="24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3"/>
          <p:cNvSpPr txBox="1"/>
          <p:nvPr/>
        </p:nvSpPr>
        <p:spPr>
          <a:xfrm>
            <a:off x="6657977" y="57310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/>
              <a:buNone/>
            </a:pPr>
            <a:r>
              <a:rPr lang="en-US" sz="3600" b="1" dirty="0" err="1" smtClean="0">
                <a:solidFill>
                  <a:srgbClr val="2B3097"/>
                </a:solidFill>
              </a:rPr>
              <a:t>Nội</a:t>
            </a:r>
            <a:r>
              <a:rPr lang="en-US" sz="3600" b="1" dirty="0" smtClean="0">
                <a:solidFill>
                  <a:srgbClr val="2B3097"/>
                </a:solidFill>
              </a:rPr>
              <a:t> dung</a:t>
            </a:r>
            <a:endParaRPr dirty="0"/>
          </a:p>
        </p:txBody>
      </p:sp>
      <p:pic>
        <p:nvPicPr>
          <p:cNvPr id="557" name="Google Shape;55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74" y="1130727"/>
            <a:ext cx="520065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8"/>
          <p:cNvGrpSpPr/>
          <p:nvPr/>
        </p:nvGrpSpPr>
        <p:grpSpPr>
          <a:xfrm>
            <a:off x="1167728" y="1672700"/>
            <a:ext cx="6096001" cy="1165474"/>
            <a:chOff x="1116926" y="843486"/>
            <a:chExt cx="6096001" cy="1165474"/>
          </a:xfrm>
        </p:grpSpPr>
        <p:sp>
          <p:nvSpPr>
            <p:cNvPr id="658" name="Google Shape;658;p8"/>
            <p:cNvSpPr txBox="1"/>
            <p:nvPr/>
          </p:nvSpPr>
          <p:spPr>
            <a:xfrm>
              <a:off x="1116926" y="843486"/>
              <a:ext cx="482667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.1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HTML</a:t>
              </a:r>
              <a:endParaRPr dirty="0"/>
            </a:p>
          </p:txBody>
        </p:sp>
        <p:sp>
          <p:nvSpPr>
            <p:cNvPr id="659" name="Google Shape;659;p8"/>
            <p:cNvSpPr txBox="1"/>
            <p:nvPr/>
          </p:nvSpPr>
          <p:spPr>
            <a:xfrm>
              <a:off x="1116927" y="1362670"/>
              <a:ext cx="60960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layout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bố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cục</a:t>
              </a:r>
              <a:endParaRPr lang="en-US" sz="1800" dirty="0" smtClean="0">
                <a:solidFill>
                  <a:schemeClr val="dk1"/>
                </a:solidFill>
              </a:endParaRPr>
            </a:p>
          </p:txBody>
        </p:sp>
      </p:grpSp>
      <p:grpSp>
        <p:nvGrpSpPr>
          <p:cNvPr id="660" name="Google Shape;660;p8"/>
          <p:cNvGrpSpPr/>
          <p:nvPr/>
        </p:nvGrpSpPr>
        <p:grpSpPr>
          <a:xfrm>
            <a:off x="1176195" y="3044300"/>
            <a:ext cx="6096001" cy="1169510"/>
            <a:chOff x="1116926" y="2552543"/>
            <a:chExt cx="6096001" cy="1169510"/>
          </a:xfrm>
        </p:grpSpPr>
        <p:sp>
          <p:nvSpPr>
            <p:cNvPr id="661" name="Google Shape;661;p8"/>
            <p:cNvSpPr txBox="1"/>
            <p:nvPr/>
          </p:nvSpPr>
          <p:spPr>
            <a:xfrm>
              <a:off x="1116926" y="2552543"/>
              <a:ext cx="514840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D2A000"/>
                  </a:solidFill>
                </a:rPr>
                <a:t>1.2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Thuật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Toán</a:t>
              </a:r>
              <a:endParaRPr dirty="0"/>
            </a:p>
          </p:txBody>
        </p:sp>
        <p:sp>
          <p:nvSpPr>
            <p:cNvPr id="662" name="Google Shape;662;p8"/>
            <p:cNvSpPr txBox="1"/>
            <p:nvPr/>
          </p:nvSpPr>
          <p:spPr>
            <a:xfrm>
              <a:off x="1116927" y="3075763"/>
              <a:ext cx="60960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ra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cách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những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thuật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toán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cơ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bản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để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8"/>
          <p:cNvGrpSpPr/>
          <p:nvPr/>
        </p:nvGrpSpPr>
        <p:grpSpPr>
          <a:xfrm>
            <a:off x="1167729" y="4533616"/>
            <a:ext cx="6104467" cy="1446469"/>
            <a:chOff x="1116927" y="4261600"/>
            <a:chExt cx="6104467" cy="1446469"/>
          </a:xfrm>
        </p:grpSpPr>
        <p:sp>
          <p:nvSpPr>
            <p:cNvPr id="664" name="Google Shape;664;p8"/>
            <p:cNvSpPr txBox="1"/>
            <p:nvPr/>
          </p:nvSpPr>
          <p:spPr>
            <a:xfrm>
              <a:off x="1116927" y="4261600"/>
              <a:ext cx="492827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.3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PPT</a:t>
              </a:r>
              <a:endParaRPr dirty="0"/>
            </a:p>
          </p:txBody>
        </p:sp>
        <p:sp>
          <p:nvSpPr>
            <p:cNvPr id="665" name="Google Shape;665;p8"/>
            <p:cNvSpPr txBox="1"/>
            <p:nvPr/>
          </p:nvSpPr>
          <p:spPr>
            <a:xfrm>
              <a:off x="1125394" y="4784780"/>
              <a:ext cx="60960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template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cách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trình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bày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Chia </a:t>
              </a:r>
              <a:r>
                <a:rPr lang="en-US" sz="180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phần</a:t>
              </a: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trình</a:t>
              </a: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bày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562;p4"/>
          <p:cNvSpPr txBox="1"/>
          <p:nvPr/>
        </p:nvSpPr>
        <p:spPr>
          <a:xfrm>
            <a:off x="1167728" y="758300"/>
            <a:ext cx="66562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1. </a:t>
            </a:r>
            <a:r>
              <a:rPr lang="en-US" sz="3600" b="1" dirty="0" err="1" smtClean="0">
                <a:solidFill>
                  <a:srgbClr val="2B3097"/>
                </a:solidFill>
              </a:rPr>
              <a:t>Làm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rõ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đề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tài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" name="Google Shape;539;p2"/>
          <p:cNvGraphicFramePr/>
          <p:nvPr/>
        </p:nvGraphicFramePr>
        <p:xfrm>
          <a:off x="1083615" y="2650869"/>
          <a:ext cx="10187250" cy="326500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2"/>
          <p:cNvSpPr txBox="1">
            <a:spLocks noGrp="1"/>
          </p:cNvSpPr>
          <p:nvPr>
            <p:ph type="body" idx="4294967295"/>
          </p:nvPr>
        </p:nvSpPr>
        <p:spPr>
          <a:xfrm>
            <a:off x="2126737" y="1951106"/>
            <a:ext cx="1747212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dirty="0"/>
              <a:t>Members</a:t>
            </a:r>
            <a:endParaRPr dirty="0"/>
          </a:p>
        </p:txBody>
      </p:sp>
      <p:sp>
        <p:nvSpPr>
          <p:cNvPr id="542" name="Google Shape;542;p2"/>
          <p:cNvSpPr txBox="1">
            <a:spLocks noGrp="1"/>
          </p:cNvSpPr>
          <p:nvPr>
            <p:ph type="body" idx="4294967295"/>
          </p:nvPr>
        </p:nvSpPr>
        <p:spPr>
          <a:xfrm>
            <a:off x="5688099" y="1951106"/>
            <a:ext cx="1153343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Tasks</a:t>
            </a:r>
            <a:endParaRPr dirty="0"/>
          </a:p>
        </p:txBody>
      </p:sp>
      <p:sp>
        <p:nvSpPr>
          <p:cNvPr id="543" name="Google Shape;543;p2"/>
          <p:cNvSpPr txBox="1">
            <a:spLocks noGrp="1"/>
          </p:cNvSpPr>
          <p:nvPr>
            <p:ph type="body" idx="4294967295"/>
          </p:nvPr>
        </p:nvSpPr>
        <p:spPr>
          <a:xfrm>
            <a:off x="8318053" y="1951106"/>
            <a:ext cx="2859320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dirty="0"/>
              <a:t>Completion rate*</a:t>
            </a:r>
            <a:endParaRPr dirty="0"/>
          </a:p>
        </p:txBody>
      </p:sp>
      <p:graphicFrame>
        <p:nvGraphicFramePr>
          <p:cNvPr id="544" name="Google Shape;544;p2"/>
          <p:cNvGraphicFramePr/>
          <p:nvPr>
            <p:extLst>
              <p:ext uri="{D42A27DB-BD31-4B8C-83A1-F6EECF244321}">
                <p14:modId xmlns:p14="http://schemas.microsoft.com/office/powerpoint/2010/main" val="2740906706"/>
              </p:ext>
            </p:extLst>
          </p:nvPr>
        </p:nvGraphicFramePr>
        <p:xfrm>
          <a:off x="1171164" y="2575579"/>
          <a:ext cx="10187250" cy="336316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Đỗ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Tuấn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Kiệt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  <a:sym typeface="Arial"/>
                        </a:rPr>
                        <a:t>năng</a:t>
                      </a:r>
                      <a:endParaRPr sz="1800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Khánh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Duy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năng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Thế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Gian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quyết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Trọng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0" name="Google Shape;562;p4"/>
          <p:cNvSpPr txBox="1"/>
          <p:nvPr/>
        </p:nvSpPr>
        <p:spPr>
          <a:xfrm>
            <a:off x="1066799" y="533400"/>
            <a:ext cx="66562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B3097"/>
                </a:solidFill>
              </a:rPr>
              <a:t>2</a:t>
            </a:r>
            <a:r>
              <a:rPr lang="en-US" sz="3600" b="1" dirty="0" smtClean="0">
                <a:solidFill>
                  <a:srgbClr val="2B3097"/>
                </a:solidFill>
              </a:rPr>
              <a:t>. </a:t>
            </a:r>
            <a:r>
              <a:rPr lang="en-US" sz="3600" b="1" dirty="0" err="1" smtClean="0">
                <a:solidFill>
                  <a:srgbClr val="2B3097"/>
                </a:solidFill>
              </a:rPr>
              <a:t>Phân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việc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58331" y="685800"/>
            <a:ext cx="665621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B3097"/>
                </a:solidFill>
              </a:rPr>
              <a:t>3</a:t>
            </a:r>
            <a:r>
              <a:rPr lang="en-US" sz="3600" b="1" dirty="0" smtClean="0">
                <a:solidFill>
                  <a:srgbClr val="2B3097"/>
                </a:solidFill>
              </a:rPr>
              <a:t>.Thực </a:t>
            </a:r>
            <a:r>
              <a:rPr lang="en-US" sz="3600" b="1" dirty="0" err="1" smtClean="0">
                <a:solidFill>
                  <a:srgbClr val="2B3097"/>
                </a:solidFill>
              </a:rPr>
              <a:t>hiện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62;p4"/>
          <p:cNvSpPr txBox="1"/>
          <p:nvPr/>
        </p:nvSpPr>
        <p:spPr>
          <a:xfrm>
            <a:off x="1082716" y="1299043"/>
            <a:ext cx="62568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3.1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HTML</a:t>
            </a:r>
            <a:endParaRPr sz="2800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9112"/>
            <a:ext cx="10058400" cy="2624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008" y="467258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ảnh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excel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web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58330" y="1058675"/>
            <a:ext cx="62568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3.2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chức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năng</a:t>
            </a:r>
            <a:endParaRPr sz="2800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2050" name="Picture 2" descr="C:\Users\LENOVO\Downloads\WbtQvQh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3" y="1904999"/>
            <a:ext cx="8740283" cy="34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9738" y="5401112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</a:t>
            </a:r>
            <a:r>
              <a:rPr lang="en-US" i="1" dirty="0" err="1" smtClean="0"/>
              <a:t>balan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9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8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8"/>
          <p:cNvSpPr/>
          <p:nvPr/>
        </p:nvSpPr>
        <p:spPr>
          <a:xfrm>
            <a:off x="1203583" y="17875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7" name="Google Shape;917;p18"/>
          <p:cNvGrpSpPr/>
          <p:nvPr/>
        </p:nvGrpSpPr>
        <p:grpSpPr>
          <a:xfrm>
            <a:off x="1009576" y="2701725"/>
            <a:ext cx="457200" cy="457200"/>
            <a:chOff x="5053900" y="2021500"/>
            <a:chExt cx="483750" cy="483125"/>
          </a:xfrm>
        </p:grpSpPr>
        <p:sp>
          <p:nvSpPr>
            <p:cNvPr id="918" name="Google Shape;918;p1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18"/>
          <p:cNvSpPr/>
          <p:nvPr/>
        </p:nvSpPr>
        <p:spPr>
          <a:xfrm>
            <a:off x="780976" y="36840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7" name="Google Shape;927;p18"/>
          <p:cNvGrpSpPr/>
          <p:nvPr/>
        </p:nvGrpSpPr>
        <p:grpSpPr>
          <a:xfrm>
            <a:off x="3044639" y="2400994"/>
            <a:ext cx="731520" cy="731520"/>
            <a:chOff x="1487200" y="2021475"/>
            <a:chExt cx="483125" cy="483150"/>
          </a:xfrm>
        </p:grpSpPr>
        <p:sp>
          <p:nvSpPr>
            <p:cNvPr id="928" name="Google Shape;928;p1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8"/>
          <p:cNvSpPr txBox="1">
            <a:spLocks noGrp="1"/>
          </p:cNvSpPr>
          <p:nvPr>
            <p:ph type="title"/>
          </p:nvPr>
        </p:nvSpPr>
        <p:spPr>
          <a:xfrm>
            <a:off x="2798247" y="3279320"/>
            <a:ext cx="1224303" cy="91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/>
              <a:buNone/>
            </a:pPr>
            <a:r>
              <a:rPr lang="en-US" sz="288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3959"/>
          </a:p>
        </p:txBody>
      </p:sp>
      <p:pic>
        <p:nvPicPr>
          <p:cNvPr id="933" name="Google Shape;9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0919" y="957890"/>
            <a:ext cx="5452247" cy="54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306</Words>
  <Application>Microsoft Office PowerPoint</Application>
  <PresentationFormat>Custom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PROJECT 2</vt:lpstr>
      <vt:lpstr>Excel là gì ?</vt:lpstr>
      <vt:lpstr>Ý tưởng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Cảm ơn mọi người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Lý</dc:creator>
  <cp:lastModifiedBy>LENOVO</cp:lastModifiedBy>
  <cp:revision>34</cp:revision>
  <dcterms:created xsi:type="dcterms:W3CDTF">2021-01-22T12:19:22Z</dcterms:created>
  <dcterms:modified xsi:type="dcterms:W3CDTF">2021-01-23T08:50:36Z</dcterms:modified>
</cp:coreProperties>
</file>