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7"/>
  </p:notesMasterIdLst>
  <p:handoutMasterIdLst>
    <p:handoutMasterId r:id="rId8"/>
  </p:handoutMasterIdLst>
  <p:sldIdLst>
    <p:sldId id="320" r:id="rId3"/>
    <p:sldId id="317" r:id="rId4"/>
    <p:sldId id="321" r:id="rId5"/>
    <p:sldId id="322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96"/>
  </p:normalViewPr>
  <p:slideViewPr>
    <p:cSldViewPr snapToGrid="0" snapToObjects="1">
      <p:cViewPr varScale="1">
        <p:scale>
          <a:sx n="140" d="100"/>
          <a:sy n="14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4E3842-7804-1047-8F35-3235A935B7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F9133-501B-D244-9307-57769C76C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20D5FBA-29C3-8148-B9C3-EE95B73DB548}" type="datetimeFigureOut">
              <a:rPr lang="en-US" altLang="en-US"/>
              <a:pPr/>
              <a:t>5/28/19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7B34-928B-054B-9082-F34781CAC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341E9-8049-064E-BB66-7B754A69C0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45E6B3C-C451-0D4F-9EEE-D3CE005D57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38CB9B-10CD-BB49-AAEF-28F138DC90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21C0B-0D70-554D-AC92-288FF3252A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D474A8E-0BD0-9B45-AD76-67F3087CBDF4}" type="datetimeFigureOut">
              <a:rPr lang="en-US" altLang="en-US"/>
              <a:pPr/>
              <a:t>5/28/19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89DD4-E74F-714F-84C5-15091519C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0F5C392-8073-F441-9A4E-5844B909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FBD0A-8A1A-0941-A8A7-FC0AA8669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6901-0B65-F340-8964-1F27636D0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7E9AC94-E1B1-394A-B861-4DC77DD182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CFD337-8A17-7A43-AD71-67D29AF9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5099889E-7700-D54F-ADC4-4A132B5C8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6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622EA-C544-BC47-AEDD-4CBCD9A2F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B0C26F23-EF93-9D4D-87B6-B388B422A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15921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195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9FBC382-869D-614B-B218-A71696514756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846934BE-23D8-704F-9D0F-55B4A5E7DAD3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8117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609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680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535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5C0B6A-B782-774F-93BD-48A5D3BA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EADCB13-203F-714A-BCC9-8D85FCBB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60271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3402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1954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B8FE6E5-DB88-354A-87CC-18F4F296754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B53B7A42-1CA9-D342-9878-D6959D294EEC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27045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77577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6846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319652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16791F40-2C3B-BF45-BF81-6A87BE47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1ECDBB-9485-A444-BB01-200BDA5B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B1FF53ED-D435-9442-937E-55F469F7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711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8CCAF9B4-46E5-6D40-B531-0CDB5404ED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254BC-B5BF-E645-B70F-92612E24B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8CDB74-A668-4B42-B171-04F55D8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00233B59-16C8-F148-9E0C-013A9B06E7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35535-0760-7E4F-A5DE-B8E844278747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1ED84CAE-06A1-A247-A423-68B949DA5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DEDE77D-E96B-F540-B429-C6B3B9A952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E3E47-E5F4-3F4C-B9C9-6114B2A1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F2912C2-0B8E-4743-9628-8ED9B72CA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F1F934B-AA3D-8D4C-BC7B-119E9BAB07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607C2-7320-ED44-A0CA-3997AB3FA6F5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AED51B2-2B25-EB48-869E-6C2391EA6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29F9-CB14-264E-A0EE-EA1A73B6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71750"/>
            <a:ext cx="8229600" cy="618473"/>
          </a:xfrm>
        </p:spPr>
        <p:txBody>
          <a:bodyPr/>
          <a:lstStyle/>
          <a:p>
            <a:r>
              <a:rPr lang="en-US" dirty="0"/>
              <a:t>OPTIMIZATION OF LOW EARTH ORBIT SATELLITE MEGACONSTELLATIONS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61FC-2D9A-644C-8B98-FB6476B67F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June 4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40520966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>
            <a:extLst>
              <a:ext uri="{FF2B5EF4-FFF2-40B4-BE49-F238E27FC236}">
                <a16:creationId xmlns:a16="http://schemas.microsoft.com/office/drawing/2014/main" id="{3877D709-6A86-7A45-88DB-741A1736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Satellite Mega-constellations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054D31-E68D-9F4B-B34D-2D8C65CEE9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913" y="1058354"/>
            <a:ext cx="2284031" cy="3495357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Satellite phone service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Iridium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Satellite internet</a:t>
            </a:r>
          </a:p>
          <a:p>
            <a:pPr lvl="2"/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OneWeb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Starlink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Amazon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Internet of Things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Earth Observation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Planet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Hawkeye 360</a:t>
            </a:r>
          </a:p>
          <a:p>
            <a:pPr lvl="2"/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Iceye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Capella</a:t>
            </a:r>
          </a:p>
          <a:p>
            <a:pPr lvl="2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FBA7A-AE8E-BD43-84A0-BDD03A13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92" y="1058354"/>
            <a:ext cx="2091246" cy="3515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3AD92-4BA8-E240-83A7-C79840A9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44" y="1570418"/>
            <a:ext cx="3278886" cy="243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ED3EB-0575-4442-BA09-9D3FF4D1B84D}"/>
              </a:ext>
            </a:extLst>
          </p:cNvPr>
          <p:cNvSpPr txBox="1"/>
          <p:nvPr/>
        </p:nvSpPr>
        <p:spPr>
          <a:xfrm>
            <a:off x="5674413" y="400856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14AAA-216E-734F-B899-6D873601E417}"/>
              </a:ext>
            </a:extLst>
          </p:cNvPr>
          <p:cNvSpPr txBox="1"/>
          <p:nvPr/>
        </p:nvSpPr>
        <p:spPr>
          <a:xfrm>
            <a:off x="7976644" y="455371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SpaceX</a:t>
            </a:r>
          </a:p>
        </p:txBody>
      </p:sp>
    </p:spTree>
    <p:extLst>
      <p:ext uri="{BB962C8B-B14F-4D97-AF65-F5344CB8AC3E}">
        <p14:creationId xmlns:p14="http://schemas.microsoft.com/office/powerpoint/2010/main" val="325040079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036-B67B-D74C-812D-B668F153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Coverage Simulation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A844E1-145C-E248-BBC2-AC3391EEF80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76800" y="2122064"/>
            <a:ext cx="3779838" cy="25198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C5108-37D5-914B-8790-4B8FC1B7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01956"/>
            <a:ext cx="3810000" cy="254000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27A4784-C5E1-8441-B1DD-A8126C3CFD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913" y="1058355"/>
            <a:ext cx="3875087" cy="96247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RK4 orbit propagator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Monte Carlo ground users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2000 kilometer link allocation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0C4603F6-7CDE-B24F-A35F-27B75955C48F}"/>
              </a:ext>
            </a:extLst>
          </p:cNvPr>
          <p:cNvSpPr txBox="1">
            <a:spLocks/>
          </p:cNvSpPr>
          <p:nvPr/>
        </p:nvSpPr>
        <p:spPr>
          <a:xfrm>
            <a:off x="5000689" y="1058355"/>
            <a:ext cx="3875087" cy="962470"/>
          </a:xfrm>
          <a:prstGeom prst="rect">
            <a:avLst/>
          </a:prstGeom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Total estimated coverage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Maximum revisit time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Greedy sighting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567206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7F0F-FA4C-8949-BC7B-A7C102D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9A8F3-EFCC-4B45-B116-E63E2158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956691"/>
            <a:ext cx="6750710" cy="672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73F00-337F-8A40-A2B0-E37550FF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44" y="1618103"/>
            <a:ext cx="4748784" cy="31658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6855BA8B-9A7C-7A49-A54D-D936EA3E8A2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79209" y="1628775"/>
                <a:ext cx="2732493" cy="3155184"/>
              </a:xfrm>
            </p:spPr>
            <p:txBody>
              <a:bodyPr wrap="square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lvl="1" eaLnBrk="1" hangingPunct="1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Attributes</a:t>
                </a:r>
              </a:p>
              <a:p>
                <a:pPr lvl="2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# </a:t>
                </a:r>
                <a:r>
                  <a:rPr lang="en-US" altLang="en-US" dirty="0" err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sats</a:t>
                </a:r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planes, altitudes, inclinations</a:t>
                </a:r>
              </a:p>
              <a:p>
                <a:pPr lvl="1" eaLnBrk="1" hangingPunct="1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Genetic Algorithm</a:t>
                </a:r>
              </a:p>
              <a:p>
                <a:pPr lvl="2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pop = 20, elite = 10</a:t>
                </a:r>
              </a:p>
              <a:p>
                <a:pPr lvl="1" eaLnBrk="1" hangingPunct="1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Simulated Annealing</a:t>
                </a:r>
              </a:p>
              <a:p>
                <a:pPr lvl="2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Initial temp = 100</a:t>
                </a:r>
              </a:p>
              <a:p>
                <a:pPr lvl="2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Exponential schedule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𝛾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 .75</m:t>
                    </m:r>
                  </m:oMath>
                </a14:m>
                <a:endParaRPr lang="en-US" altLang="en-US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  <a:p>
                <a:pPr lvl="1" eaLnBrk="1" hangingPunct="1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Cross Entropy</a:t>
                </a:r>
              </a:p>
              <a:p>
                <a:pPr lvl="2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Poisson distribution</a:t>
                </a:r>
              </a:p>
              <a:p>
                <a:pPr lvl="2"/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pop = 20, elite = 10</a:t>
                </a:r>
              </a:p>
              <a:p>
                <a:pPr lvl="1" eaLnBrk="1" hangingPunct="1"/>
                <a:endParaRPr lang="en-US" altLang="en-US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  <a:p>
                <a:pPr lvl="1" eaLnBrk="1" hangingPunct="1"/>
                <a:endParaRPr lang="en-US" altLang="en-US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6855BA8B-9A7C-7A49-A54D-D936EA3E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79209" y="1628775"/>
                <a:ext cx="2732493" cy="3155184"/>
              </a:xfrm>
              <a:blipFill>
                <a:blip r:embed="rId4"/>
                <a:stretch>
                  <a:fillRect l="-4147" t="-2400" r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90459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1503</TotalTime>
  <Words>97</Words>
  <Application>Microsoft Macintosh PowerPoint</Application>
  <PresentationFormat>On-screen Show (16:9)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SU_Preso_16x9_v6</vt:lpstr>
      <vt:lpstr>SU_Template_TopBar</vt:lpstr>
      <vt:lpstr>OPTIMIZATION OF LOW EARTH ORBIT SATELLITE MEGACONSTELLATIONS</vt:lpstr>
      <vt:lpstr>Satellite Mega-constellations</vt:lpstr>
      <vt:lpstr>Satellite Coverage Simulation</vt:lpstr>
      <vt:lpstr>Results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Andrew Oehler Gatherer</dc:creator>
  <dc:description>2012 PowerPoint template redesign</dc:description>
  <cp:lastModifiedBy>Andrew Oehler Gatherer</cp:lastModifiedBy>
  <cp:revision>19</cp:revision>
  <dcterms:created xsi:type="dcterms:W3CDTF">2019-05-10T19:36:11Z</dcterms:created>
  <dcterms:modified xsi:type="dcterms:W3CDTF">2019-05-29T03:22:15Z</dcterms:modified>
</cp:coreProperties>
</file>