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97" d="100"/>
          <a:sy n="97" d="100"/>
        </p:scale>
        <p:origin x="1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A5E2-2B19-C742-B628-5F830375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5B145-DCE7-7344-85B6-A747A82D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5160-2C21-B54E-9F9E-A8F46819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1E2F-DEC6-DF44-B581-F8A177C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75EF-5F41-EA42-A485-10536917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5DC1-610A-904F-9513-2F5399A8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D20D-43C6-9241-AEF8-D33165D9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582C-269F-9C43-9E11-F8FB40F2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7666-FA4E-2C49-B1D0-EDC824A2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5D4F-24EB-C744-8639-9B2E815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A3DDA-DB59-FA4A-8DAC-890DDE3FF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AEB53-6BB0-F44A-828E-0E431D04D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4372-A212-9645-A0B1-53C36B9C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3DC8-D4FA-5F49-BA8E-DB56CB35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0605-34A6-F74E-89E3-5C1DFB87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EB02-B59C-4B48-A9BE-84CF438E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057-673F-9843-A236-C6D4C39E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4BA0-2CE8-FE4D-80E5-1A54E4A2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477A-9003-0648-B3FC-D3BC4494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9180-C4E5-F34B-8A17-F7301AE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E893-3978-F344-A801-BF8F8427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319C-5F56-E44D-A08F-40D81C84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4F98-48F2-264D-8290-9B0BD131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3CEC-CDB2-8B4C-AE0D-C3745A2B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AA3A-6664-9047-BE4E-562F09C2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30C-6D64-6341-BFEC-48C174F6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6FD0-0741-3C4B-AB27-4BF40768B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F4C40-0D55-2E4B-98F7-04E04BB8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A63B4-4003-C94D-9E73-5A579B85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82F65-9B7A-864D-B59C-D748C62E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DC7FB-9172-7C41-95D3-DBB8D37C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20A2-B890-D446-82A0-862AC2FF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64146-62BB-EA4E-A34B-FE66A286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4053-6ED2-8246-89AF-BAC567C9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7D7A9-B996-3949-A09E-7693B84CE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C4419-1997-114D-8B41-6C448514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708A9-A85F-5A45-B6B4-7BAA1277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E55D-0055-FB4A-A1D4-6C950461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8317-8355-F844-BF06-B16D5D30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6CAB-6AF0-2846-BC90-372186E8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32EF-250F-E247-829F-08B4A292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4C292-ADC8-4644-BD95-B4A60B7B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20BD1-1788-4042-BAA8-0312EE8C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AB1C9-F36C-C443-A7DF-3B9321FB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3E1EF-F9D2-D646-BA9D-1F44AD54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B789-5B10-AE47-93DC-688434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16E-0B31-F34A-8A78-1DE1D904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240C-EBCE-E64E-8431-C4D5D52E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41F14-FD11-4247-BFD9-3D96EFDE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D7E2-5138-B04E-98C1-E824C3AA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62EB-46B0-FE41-BFE6-D0277065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B20B-1A6C-3F47-A2C7-4894D6FC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3BCA-A025-4342-8F17-3C8B841A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B2D13-A8DC-1A47-B22B-F8B142195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0F78-F373-6846-BF94-7D111A662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268B-EE3B-5640-B3EE-D70FCF74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C7B8-09B3-E746-99CC-9E4C1810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CC219-6934-0146-B463-E0607D78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4234C-9960-F544-92F6-1F51E6EF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B98D-9804-1C48-AA66-BB41C05B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AFA8-F215-2440-8649-EED9A5ACF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C5FB-CE06-B547-9B29-8C520F3582D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E0D0A-D5E8-F148-91C7-2EB01F692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127C-1265-384E-9FF1-F544A60C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EDB6-F4D8-3C44-A43D-2B41FE35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810-6F02-BA44-8AB4-782A4D1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SmallSat</a:t>
            </a:r>
            <a:r>
              <a:rPr lang="en-US" dirty="0"/>
              <a:t>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ECFF-6BF7-A647-AA30-9E184D5CE6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Industry event focused on small satellites</a:t>
            </a:r>
          </a:p>
          <a:p>
            <a:pPr lvl="1"/>
            <a:r>
              <a:rPr lang="en-US" dirty="0"/>
              <a:t>Launch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Ground-station</a:t>
            </a:r>
          </a:p>
          <a:p>
            <a:pPr lvl="1"/>
            <a:r>
              <a:rPr lang="en-US" dirty="0"/>
              <a:t>Analysis</a:t>
            </a:r>
          </a:p>
          <a:p>
            <a:r>
              <a:rPr lang="en-US" dirty="0"/>
              <a:t>Three main takeaways</a:t>
            </a:r>
          </a:p>
          <a:p>
            <a:pPr lvl="1"/>
            <a:r>
              <a:rPr lang="en-US" dirty="0"/>
              <a:t>Business case for </a:t>
            </a:r>
            <a:r>
              <a:rPr lang="en-US" dirty="0" err="1"/>
              <a:t>SmallSats</a:t>
            </a:r>
            <a:r>
              <a:rPr lang="en-US" dirty="0"/>
              <a:t> not proven</a:t>
            </a:r>
          </a:p>
          <a:p>
            <a:pPr lvl="1"/>
            <a:r>
              <a:rPr lang="en-US" dirty="0"/>
              <a:t>Contractions in small launch</a:t>
            </a:r>
          </a:p>
          <a:p>
            <a:pPr lvl="1"/>
            <a:r>
              <a:rPr lang="en-US" dirty="0"/>
              <a:t>Ground station hardware needs the most technical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143DA-C853-B74E-AF3D-B81E077A67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959" b="9728"/>
          <a:stretch/>
        </p:blipFill>
        <p:spPr>
          <a:xfrm rot="5400000">
            <a:off x="6198815" y="1042598"/>
            <a:ext cx="5654292" cy="42993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F147F-CCFB-E049-9F3D-9F4ADC756787}"/>
              </a:ext>
            </a:extLst>
          </p:cNvPr>
          <p:cNvSpPr txBox="1"/>
          <p:nvPr/>
        </p:nvSpPr>
        <p:spPr>
          <a:xfrm>
            <a:off x="6740303" y="6007616"/>
            <a:ext cx="4571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</a:t>
            </a:r>
            <a:r>
              <a:rPr lang="en-US" dirty="0" err="1"/>
              <a:t>Smallsat</a:t>
            </a:r>
            <a:r>
              <a:rPr lang="en-US" dirty="0"/>
              <a:t> demand and timing and flexibility</a:t>
            </a:r>
          </a:p>
          <a:p>
            <a:r>
              <a:rPr lang="en-US" dirty="0"/>
              <a:t> demands be met without small launchers?</a:t>
            </a:r>
          </a:p>
        </p:txBody>
      </p:sp>
    </p:spTree>
    <p:extLst>
      <p:ext uri="{BB962C8B-B14F-4D97-AF65-F5344CB8AC3E}">
        <p14:creationId xmlns:p14="http://schemas.microsoft.com/office/powerpoint/2010/main" val="9475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68C4-7682-204B-AA37-71F3CEF7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22852"/>
            <a:ext cx="5181600" cy="5554111"/>
          </a:xfrm>
        </p:spPr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EO data saturated</a:t>
            </a:r>
          </a:p>
          <a:p>
            <a:pPr lvl="1"/>
            <a:r>
              <a:rPr lang="en-US" dirty="0"/>
              <a:t>Trouble reaching out to markets</a:t>
            </a:r>
          </a:p>
          <a:p>
            <a:r>
              <a:rPr lang="en-US" dirty="0"/>
              <a:t>Constellation-hype</a:t>
            </a:r>
          </a:p>
          <a:p>
            <a:pPr lvl="1"/>
            <a:r>
              <a:rPr lang="en-US" dirty="0"/>
              <a:t>Planet</a:t>
            </a:r>
          </a:p>
          <a:p>
            <a:pPr lvl="1"/>
            <a:r>
              <a:rPr lang="en-US" dirty="0" err="1"/>
              <a:t>OneWeb</a:t>
            </a:r>
            <a:r>
              <a:rPr lang="en-US" dirty="0"/>
              <a:t>/</a:t>
            </a:r>
            <a:r>
              <a:rPr lang="en-US" dirty="0" err="1"/>
              <a:t>Starlink</a:t>
            </a:r>
            <a:endParaRPr lang="en-US" dirty="0"/>
          </a:p>
          <a:p>
            <a:pPr lvl="1"/>
            <a:r>
              <a:rPr lang="en-US" dirty="0" err="1"/>
              <a:t>Telesat</a:t>
            </a:r>
            <a:endParaRPr lang="en-US" dirty="0"/>
          </a:p>
          <a:p>
            <a:pPr lvl="1"/>
            <a:r>
              <a:rPr lang="en-US" dirty="0"/>
              <a:t>FCC issues</a:t>
            </a:r>
          </a:p>
          <a:p>
            <a:r>
              <a:rPr lang="en-US" dirty="0"/>
              <a:t>Propulsion</a:t>
            </a:r>
          </a:p>
          <a:p>
            <a:pPr lvl="1"/>
            <a:r>
              <a:rPr lang="en-US" dirty="0"/>
              <a:t>Electric becoming modular</a:t>
            </a:r>
          </a:p>
          <a:p>
            <a:pPr lvl="1"/>
            <a:r>
              <a:rPr lang="en-US" dirty="0"/>
              <a:t>Accelerating testing/production</a:t>
            </a:r>
          </a:p>
          <a:p>
            <a:pPr lvl="1"/>
            <a:r>
              <a:rPr lang="en-US" dirty="0"/>
              <a:t>CubeSat challenges overcome</a:t>
            </a:r>
          </a:p>
          <a:p>
            <a:pPr lvl="1"/>
            <a:r>
              <a:rPr lang="en-US" dirty="0"/>
              <a:t>Air-breathing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B741-287B-A440-A96D-331C3524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22852"/>
            <a:ext cx="5181600" cy="5554111"/>
          </a:xfrm>
        </p:spPr>
        <p:txBody>
          <a:bodyPr/>
          <a:lstStyle/>
          <a:p>
            <a:r>
              <a:rPr lang="en-US" dirty="0"/>
              <a:t>Loon</a:t>
            </a:r>
          </a:p>
          <a:p>
            <a:pPr lvl="1"/>
            <a:r>
              <a:rPr lang="en-US" dirty="0"/>
              <a:t>Intelligent network (</a:t>
            </a:r>
            <a:r>
              <a:rPr lang="en-US" dirty="0" err="1"/>
              <a:t>sats</a:t>
            </a:r>
            <a:r>
              <a:rPr lang="en-US" dirty="0"/>
              <a:t> communicate)</a:t>
            </a:r>
          </a:p>
          <a:p>
            <a:pPr lvl="1"/>
            <a:r>
              <a:rPr lang="en-US" dirty="0"/>
              <a:t>Delay tolerant network</a:t>
            </a:r>
          </a:p>
          <a:p>
            <a:pPr lvl="1"/>
            <a:r>
              <a:rPr lang="en-US" dirty="0"/>
              <a:t>Remote procedure calling</a:t>
            </a:r>
          </a:p>
          <a:p>
            <a:pPr lvl="1"/>
            <a:r>
              <a:rPr lang="en-US" dirty="0"/>
              <a:t>Software defined networking (in addition to SDR)</a:t>
            </a:r>
          </a:p>
          <a:p>
            <a:r>
              <a:rPr lang="en-US" dirty="0"/>
              <a:t>Antennas</a:t>
            </a:r>
          </a:p>
          <a:p>
            <a:pPr lvl="1"/>
            <a:r>
              <a:rPr lang="en-US" dirty="0"/>
              <a:t>Electrically steerable phased arrays key to many platforms</a:t>
            </a:r>
          </a:p>
          <a:p>
            <a:pPr lvl="1"/>
            <a:r>
              <a:rPr lang="en-US" dirty="0"/>
              <a:t>Cost needs to come down by an order of magnitude to be commercially viable</a:t>
            </a:r>
          </a:p>
        </p:txBody>
      </p:sp>
    </p:spTree>
    <p:extLst>
      <p:ext uri="{BB962C8B-B14F-4D97-AF65-F5344CB8AC3E}">
        <p14:creationId xmlns:p14="http://schemas.microsoft.com/office/powerpoint/2010/main" val="129185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122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SmallSat Symposium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SmallSat Symposium</dc:title>
  <dc:creator>Andrew Oehler Gatherer</dc:creator>
  <cp:lastModifiedBy>Andrew Oehler Gatherer</cp:lastModifiedBy>
  <cp:revision>4</cp:revision>
  <dcterms:created xsi:type="dcterms:W3CDTF">2019-02-14T05:21:36Z</dcterms:created>
  <dcterms:modified xsi:type="dcterms:W3CDTF">2019-02-14T06:53:01Z</dcterms:modified>
</cp:coreProperties>
</file>