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14.10.2024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By Veronicah Macharia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Data analyst</a:t>
            </a:r>
            <a:endParaRPr b="1" i="1" sz="3000"/>
          </a:p>
        </p:txBody>
      </p:sp>
      <p:grpSp>
        <p:nvGrpSpPr>
          <p:cNvPr id="93" name="Google Shape;93;p13"/>
          <p:cNvGrpSpPr/>
          <p:nvPr/>
        </p:nvGrpSpPr>
        <p:grpSpPr>
          <a:xfrm>
            <a:off x="9170200" y="406150"/>
            <a:ext cx="7223930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1818400" y="3305350"/>
            <a:ext cx="73518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6700">
                <a:solidFill>
                  <a:schemeClr val="lt1"/>
                </a:solidFill>
              </a:rPr>
              <a:t>S</a:t>
            </a:r>
            <a:r>
              <a:rPr b="1" lang="en-US" sz="3600">
                <a:solidFill>
                  <a:schemeClr val="lt1"/>
                </a:solidFill>
              </a:rPr>
              <a:t>OCIAL </a:t>
            </a:r>
            <a:r>
              <a:rPr b="1" lang="en-US" sz="5200">
                <a:solidFill>
                  <a:schemeClr val="lt1"/>
                </a:solidFill>
              </a:rPr>
              <a:t>B</a:t>
            </a:r>
            <a:r>
              <a:rPr b="1" lang="en-US" sz="3600">
                <a:solidFill>
                  <a:schemeClr val="lt1"/>
                </a:solidFill>
              </a:rPr>
              <a:t>UZZ:BRIDGING BIG DATA AND GROWING COMPANIES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7061216" y="4705581"/>
            <a:ext cx="942466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7067665" y="2623028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7067665" y="74249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3613111" y="127982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89" name="Google Shape;389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0" name="Google Shape;39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5" name="Google Shape;39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0" name="Google Shape;400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3" name="Google Shape;403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2"/>
          <p:cNvSpPr txBox="1"/>
          <p:nvPr/>
        </p:nvSpPr>
        <p:spPr>
          <a:xfrm>
            <a:off x="10515600" y="837474"/>
            <a:ext cx="6743700" cy="92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 and Science are the two most popular categories of your content, showing  that people enjoy “factual” and “real-life” content the most.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is a common theme with the top 5 categories with “healthy eating "ranking the highest. This may give an indication to the audience within your user base. You should use this insight to make a campaign and work with healthy eating brands to boost user engagement.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5" name="Google Shape;415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6" name="Google Shape;416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7" name="Google Shape;417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286000" y="3285301"/>
            <a:ext cx="9309034" cy="3581628"/>
            <a:chOff x="-847455" y="0"/>
            <a:chExt cx="12412046" cy="4775503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-847455" y="2005514"/>
              <a:ext cx="11564591" cy="2769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7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7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7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7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7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5073326" y="210822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436952" y="2601680"/>
            <a:ext cx="74126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,a fast growing technology unicorn needs to adapt quickly to its global scale.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entails these three tasks: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1.An audit of Social Buzz’s big data practice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2.Recommendations for a successful IPO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3.An analysis to find Social Buzz's top 5 most popular categories of content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16209900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2819400" y="5325260"/>
            <a:ext cx="6807654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posts per 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pieces of content per year!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3069738" y="7200900"/>
            <a:ext cx="60742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should they capitalize ion it when there is so much data?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11516" y="1153298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4706600" y="2303159"/>
            <a:ext cx="1981200" cy="56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3910934" y="5043986"/>
            <a:ext cx="1981200" cy="56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623625" y="1091050"/>
            <a:ext cx="220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4563797" y="7784814"/>
            <a:ext cx="2352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Veronicah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Macharia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4494798" y="4176161"/>
            <a:ext cx="239470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5" name="Google Shape;27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6396750" y="1562100"/>
            <a:ext cx="4783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7142430" y="3078261"/>
            <a:ext cx="39911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8993804" y="4931154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10259213" y="6256636"/>
            <a:ext cx="46759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12268200" y="8298943"/>
            <a:ext cx="24384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Uncovering Insights &amp;Reporting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/>
          <p:nvPr/>
        </p:nvSpPr>
        <p:spPr>
          <a:xfrm>
            <a:off x="1600200" y="2857500"/>
            <a:ext cx="3499178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963488"/>
                </a:solidFill>
                <a:latin typeface="Calibri"/>
                <a:ea typeface="Calibri"/>
                <a:cs typeface="Calibri"/>
                <a:sym typeface="Calibri"/>
              </a:rPr>
              <a:t>   16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7714306" y="2628900"/>
            <a:ext cx="325849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963488"/>
                </a:solidFill>
                <a:latin typeface="Calibri"/>
                <a:ea typeface="Calibri"/>
                <a:cs typeface="Calibri"/>
                <a:sym typeface="Calibri"/>
              </a:rPr>
              <a:t>1897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REACTIONS TO “ANIMAL POSTS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13639799" y="2628900"/>
            <a:ext cx="297221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963488"/>
                </a:solidFill>
                <a:latin typeface="Calibri"/>
                <a:ea typeface="Calibri"/>
                <a:cs typeface="Calibri"/>
                <a:sym typeface="Calibri"/>
              </a:rPr>
              <a:t>JANUARY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MOST POSTS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8" name="Google Shape;328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" name="Google Shape;329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0" name="Google Shape;340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20"/>
          <p:cNvSpPr txBox="1"/>
          <p:nvPr/>
        </p:nvSpPr>
        <p:spPr>
          <a:xfrm>
            <a:off x="3227871" y="8581149"/>
            <a:ext cx="13258800" cy="52322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preforming categories were animals, healthy eating, technology, science and food</a:t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5057" y="1383832"/>
            <a:ext cx="15223046" cy="694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1"/>
          <p:cNvGrpSpPr/>
          <p:nvPr/>
        </p:nvGrpSpPr>
        <p:grpSpPr>
          <a:xfrm>
            <a:off x="555213" y="9490985"/>
            <a:ext cx="15960033" cy="2017079"/>
            <a:chOff x="0" y="0"/>
            <a:chExt cx="23005033" cy="2689439"/>
          </a:xfrm>
        </p:grpSpPr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1" name="Google Shape;361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2" name="Google Shape;362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3" name="Google Shape;373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4" name="Google Shape;374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5" name="Google Shape;3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482" y="781697"/>
            <a:ext cx="14061358" cy="870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