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5"/>
  </p:notesMasterIdLst>
  <p:sldIdLst>
    <p:sldId id="256" r:id="rId2"/>
    <p:sldId id="257" r:id="rId3"/>
    <p:sldId id="309" r:id="rId4"/>
    <p:sldId id="258" r:id="rId5"/>
    <p:sldId id="259" r:id="rId6"/>
    <p:sldId id="263" r:id="rId7"/>
    <p:sldId id="264" r:id="rId8"/>
    <p:sldId id="265" r:id="rId9"/>
    <p:sldId id="266" r:id="rId10"/>
    <p:sldId id="310" r:id="rId11"/>
    <p:sldId id="260" r:id="rId12"/>
    <p:sldId id="261" r:id="rId13"/>
    <p:sldId id="262" r:id="rId14"/>
  </p:sldIdLst>
  <p:sldSz cx="9144000" cy="5143500" type="screen16x9"/>
  <p:notesSz cx="6858000" cy="9144000"/>
  <p:embeddedFontLst>
    <p:embeddedFont>
      <p:font typeface="Be Vietnam Pro" panose="020B0604020202020204" charset="0"/>
      <p:regular r:id="rId16"/>
      <p:bold r:id="rId17"/>
      <p:italic r:id="rId18"/>
      <p:boldItalic r:id="rId19"/>
    </p:embeddedFont>
    <p:embeddedFont>
      <p:font typeface="Arimo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94B9B0-A14D-4C74-BDD8-1DC3C165200A}">
  <a:tblStyle styleId="{F394B9B0-A14D-4C74-BDD8-1DC3C16520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4515321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479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2fc2de9d9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2fc2de9d9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6773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d1bf8d60a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d1bf8d60a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458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d1bf8d60a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d1bf8d60a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777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7849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6955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d1bf8d60a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d1bf8d60a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9861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d1bf8d60a4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d1bf8d60a4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5251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d1bf8d60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d1bf8d60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5740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d1bf8d60a4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d1bf8d60a4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8434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8789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1777" r="21642"/>
          <a:stretch/>
        </p:blipFill>
        <p:spPr>
          <a:xfrm rot="5400000">
            <a:off x="1996813" y="-2009413"/>
            <a:ext cx="5163424" cy="915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 amt="80000"/>
          </a:blip>
          <a:srcRect t="3727" r="17074" b="73696"/>
          <a:stretch/>
        </p:blipFill>
        <p:spPr>
          <a:xfrm rot="10800000">
            <a:off x="6787077" y="95377"/>
            <a:ext cx="2201198" cy="755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4">
            <a:alphaModFix amt="80000"/>
          </a:blip>
          <a:srcRect r="12188"/>
          <a:stretch/>
        </p:blipFill>
        <p:spPr>
          <a:xfrm>
            <a:off x="-883125" y="3779825"/>
            <a:ext cx="3838223" cy="24180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oogle Shape;12;p2"/>
          <p:cNvGrpSpPr/>
          <p:nvPr/>
        </p:nvGrpSpPr>
        <p:grpSpPr>
          <a:xfrm>
            <a:off x="2" y="-7348"/>
            <a:ext cx="9143998" cy="5150848"/>
            <a:chOff x="2" y="-7348"/>
            <a:chExt cx="9143998" cy="5150848"/>
          </a:xfrm>
        </p:grpSpPr>
        <p:pic>
          <p:nvPicPr>
            <p:cNvPr id="13" name="Google Shape;13;p2"/>
            <p:cNvPicPr preferRelativeResize="0"/>
            <p:nvPr/>
          </p:nvPicPr>
          <p:blipFill rotWithShape="1">
            <a:blip r:embed="rId5">
              <a:alphaModFix amt="80000"/>
            </a:blip>
            <a:srcRect l="19511" t="7914" r="14324" b="8689"/>
            <a:stretch/>
          </p:blipFill>
          <p:spPr>
            <a:xfrm>
              <a:off x="6722675" y="1643575"/>
              <a:ext cx="2421325" cy="34999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2"/>
            <p:cNvPicPr preferRelativeResize="0"/>
            <p:nvPr/>
          </p:nvPicPr>
          <p:blipFill rotWithShape="1">
            <a:blip r:embed="rId5">
              <a:alphaModFix amt="80000"/>
            </a:blip>
            <a:srcRect l="19511" t="7914" r="14324" b="8689"/>
            <a:stretch/>
          </p:blipFill>
          <p:spPr>
            <a:xfrm rot="10800000">
              <a:off x="2" y="-7348"/>
              <a:ext cx="2187823" cy="31624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2199138" y="1372075"/>
            <a:ext cx="4745700" cy="17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199397" y="3209025"/>
            <a:ext cx="4745400" cy="4758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_AND_BODY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9"/>
          <p:cNvPicPr preferRelativeResize="0"/>
          <p:nvPr/>
        </p:nvPicPr>
        <p:blipFill rotWithShape="1">
          <a:blip r:embed="rId2">
            <a:alphaModFix/>
          </a:blip>
          <a:srcRect t="1777" r="21642"/>
          <a:stretch/>
        </p:blipFill>
        <p:spPr>
          <a:xfrm rot="5400000">
            <a:off x="1996813" y="-2009413"/>
            <a:ext cx="5163424" cy="915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9"/>
          <p:cNvPicPr preferRelativeResize="0"/>
          <p:nvPr/>
        </p:nvPicPr>
        <p:blipFill rotWithShape="1">
          <a:blip r:embed="rId3">
            <a:alphaModFix amt="80000"/>
          </a:blip>
          <a:srcRect l="19511" t="7914" r="14324" b="8689"/>
          <a:stretch/>
        </p:blipFill>
        <p:spPr>
          <a:xfrm rot="10800000" flipH="1">
            <a:off x="7557325" y="-399911"/>
            <a:ext cx="2187823" cy="31624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" name="Google Shape;172;p19"/>
          <p:cNvGrpSpPr/>
          <p:nvPr/>
        </p:nvGrpSpPr>
        <p:grpSpPr>
          <a:xfrm>
            <a:off x="-326864" y="-1554025"/>
            <a:ext cx="9942089" cy="8302151"/>
            <a:chOff x="-385564" y="-1420500"/>
            <a:chExt cx="9942089" cy="8302151"/>
          </a:xfrm>
        </p:grpSpPr>
        <p:pic>
          <p:nvPicPr>
            <p:cNvPr id="173" name="Google Shape;173;p19"/>
            <p:cNvPicPr preferRelativeResize="0"/>
            <p:nvPr/>
          </p:nvPicPr>
          <p:blipFill rotWithShape="1">
            <a:blip r:embed="rId4">
              <a:alphaModFix amt="80000"/>
            </a:blip>
            <a:srcRect l="36515" r="31286"/>
            <a:stretch/>
          </p:blipFill>
          <p:spPr>
            <a:xfrm flipH="1">
              <a:off x="8059698" y="4309900"/>
              <a:ext cx="1496827" cy="25717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19"/>
            <p:cNvPicPr preferRelativeResize="0"/>
            <p:nvPr/>
          </p:nvPicPr>
          <p:blipFill rotWithShape="1">
            <a:blip r:embed="rId4">
              <a:alphaModFix amt="80000"/>
            </a:blip>
            <a:srcRect l="36831" r="30971"/>
            <a:stretch/>
          </p:blipFill>
          <p:spPr>
            <a:xfrm rot="10800000" flipH="1">
              <a:off x="-385564" y="-1420500"/>
              <a:ext cx="1496827" cy="257175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5" name="Google Shape;175;p19"/>
          <p:cNvGrpSpPr/>
          <p:nvPr/>
        </p:nvGrpSpPr>
        <p:grpSpPr>
          <a:xfrm rot="10800000">
            <a:off x="-266133" y="4175287"/>
            <a:ext cx="2327317" cy="1432278"/>
            <a:chOff x="6880342" y="-147288"/>
            <a:chExt cx="2327317" cy="1432278"/>
          </a:xfrm>
        </p:grpSpPr>
        <p:pic>
          <p:nvPicPr>
            <p:cNvPr id="176" name="Google Shape;176;p19"/>
            <p:cNvPicPr preferRelativeResize="0"/>
            <p:nvPr/>
          </p:nvPicPr>
          <p:blipFill rotWithShape="1">
            <a:blip r:embed="rId5">
              <a:alphaModFix amt="80000"/>
            </a:blip>
            <a:srcRect t="3727" r="17074" b="73696"/>
            <a:stretch/>
          </p:blipFill>
          <p:spPr>
            <a:xfrm rot="10800000" flipH="1">
              <a:off x="6880350" y="29352"/>
              <a:ext cx="2201198" cy="7557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" name="Google Shape;177;p19"/>
            <p:cNvPicPr preferRelativeResize="0"/>
            <p:nvPr/>
          </p:nvPicPr>
          <p:blipFill rotWithShape="1">
            <a:blip r:embed="rId5">
              <a:alphaModFix amt="80000"/>
            </a:blip>
            <a:srcRect t="3727" r="17074" b="73696"/>
            <a:stretch/>
          </p:blipFill>
          <p:spPr>
            <a:xfrm rot="1141997" flipH="1">
              <a:off x="6943402" y="190978"/>
              <a:ext cx="2201197" cy="7557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8" name="Google Shape;178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9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1"/>
          <p:cNvPicPr preferRelativeResize="0"/>
          <p:nvPr/>
        </p:nvPicPr>
        <p:blipFill rotWithShape="1">
          <a:blip r:embed="rId2">
            <a:alphaModFix/>
          </a:blip>
          <a:srcRect t="1777" r="21642"/>
          <a:stretch/>
        </p:blipFill>
        <p:spPr>
          <a:xfrm rot="5400000">
            <a:off x="1996813" y="-2009413"/>
            <a:ext cx="5163424" cy="915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1"/>
          <p:cNvPicPr preferRelativeResize="0"/>
          <p:nvPr/>
        </p:nvPicPr>
        <p:blipFill rotWithShape="1">
          <a:blip r:embed="rId3">
            <a:alphaModFix amt="80000"/>
          </a:blip>
          <a:srcRect l="19511" t="7914" r="14324" b="8689"/>
          <a:stretch/>
        </p:blipFill>
        <p:spPr>
          <a:xfrm rot="10800000">
            <a:off x="-503375" y="-196473"/>
            <a:ext cx="2187823" cy="3162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1"/>
          <p:cNvPicPr preferRelativeResize="0"/>
          <p:nvPr/>
        </p:nvPicPr>
        <p:blipFill rotWithShape="1">
          <a:blip r:embed="rId4">
            <a:alphaModFix amt="80000"/>
          </a:blip>
          <a:srcRect t="3727" r="17074" b="73696"/>
          <a:stretch/>
        </p:blipFill>
        <p:spPr>
          <a:xfrm rot="10800000" flipH="1">
            <a:off x="7254550" y="-88048"/>
            <a:ext cx="2201198" cy="755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1"/>
          <p:cNvPicPr preferRelativeResize="0"/>
          <p:nvPr/>
        </p:nvPicPr>
        <p:blipFill rotWithShape="1">
          <a:blip r:embed="rId5">
            <a:alphaModFix amt="80000"/>
          </a:blip>
          <a:srcRect l="36515" r="31286"/>
          <a:stretch/>
        </p:blipFill>
        <p:spPr>
          <a:xfrm flipH="1">
            <a:off x="7828973" y="3744200"/>
            <a:ext cx="1496827" cy="257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1"/>
          <p:cNvSpPr txBox="1">
            <a:spLocks noGrp="1"/>
          </p:cNvSpPr>
          <p:nvPr>
            <p:ph type="subTitle" idx="1"/>
          </p:nvPr>
        </p:nvSpPr>
        <p:spPr>
          <a:xfrm>
            <a:off x="937700" y="2864797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1"/>
          <p:cNvSpPr txBox="1">
            <a:spLocks noGrp="1"/>
          </p:cNvSpPr>
          <p:nvPr>
            <p:ph type="subTitle" idx="2"/>
          </p:nvPr>
        </p:nvSpPr>
        <p:spPr>
          <a:xfrm>
            <a:off x="3484425" y="2864797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1"/>
          <p:cNvSpPr txBox="1">
            <a:spLocks noGrp="1"/>
          </p:cNvSpPr>
          <p:nvPr>
            <p:ph type="subTitle" idx="3"/>
          </p:nvPr>
        </p:nvSpPr>
        <p:spPr>
          <a:xfrm>
            <a:off x="6031150" y="2864797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1"/>
          <p:cNvSpPr txBox="1">
            <a:spLocks noGrp="1"/>
          </p:cNvSpPr>
          <p:nvPr>
            <p:ph type="subTitle" idx="4"/>
          </p:nvPr>
        </p:nvSpPr>
        <p:spPr>
          <a:xfrm>
            <a:off x="937700" y="2571750"/>
            <a:ext cx="2175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000" b="1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203" name="Google Shape;203;p21"/>
          <p:cNvSpPr txBox="1">
            <a:spLocks noGrp="1"/>
          </p:cNvSpPr>
          <p:nvPr>
            <p:ph type="subTitle" idx="5"/>
          </p:nvPr>
        </p:nvSpPr>
        <p:spPr>
          <a:xfrm>
            <a:off x="3484422" y="2571750"/>
            <a:ext cx="2175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000" b="1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204" name="Google Shape;204;p21"/>
          <p:cNvSpPr txBox="1">
            <a:spLocks noGrp="1"/>
          </p:cNvSpPr>
          <p:nvPr>
            <p:ph type="subTitle" idx="6"/>
          </p:nvPr>
        </p:nvSpPr>
        <p:spPr>
          <a:xfrm>
            <a:off x="6031150" y="2571750"/>
            <a:ext cx="2175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000" b="1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22"/>
          <p:cNvPicPr preferRelativeResize="0"/>
          <p:nvPr/>
        </p:nvPicPr>
        <p:blipFill rotWithShape="1">
          <a:blip r:embed="rId2">
            <a:alphaModFix/>
          </a:blip>
          <a:srcRect t="1777" r="21642"/>
          <a:stretch/>
        </p:blipFill>
        <p:spPr>
          <a:xfrm rot="5400000">
            <a:off x="1996813" y="-2009413"/>
            <a:ext cx="5163424" cy="915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2"/>
          <p:cNvPicPr preferRelativeResize="0"/>
          <p:nvPr/>
        </p:nvPicPr>
        <p:blipFill rotWithShape="1">
          <a:blip r:embed="rId3">
            <a:alphaModFix amt="80000"/>
          </a:blip>
          <a:srcRect l="19511" t="7914" r="14324" b="8689"/>
          <a:stretch/>
        </p:blipFill>
        <p:spPr>
          <a:xfrm rot="10800000" flipH="1">
            <a:off x="7475477" y="-142473"/>
            <a:ext cx="2187823" cy="3162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2"/>
          <p:cNvPicPr preferRelativeResize="0"/>
          <p:nvPr/>
        </p:nvPicPr>
        <p:blipFill rotWithShape="1">
          <a:blip r:embed="rId4">
            <a:alphaModFix amt="80000"/>
          </a:blip>
          <a:srcRect t="3727" r="17074" b="73696"/>
          <a:stretch/>
        </p:blipFill>
        <p:spPr>
          <a:xfrm rot="10800000">
            <a:off x="57377" y="29352"/>
            <a:ext cx="2201198" cy="7557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9" name="Google Shape;209;p22"/>
          <p:cNvGrpSpPr/>
          <p:nvPr/>
        </p:nvGrpSpPr>
        <p:grpSpPr>
          <a:xfrm>
            <a:off x="-682125" y="3725475"/>
            <a:ext cx="10345425" cy="2747851"/>
            <a:chOff x="-496025" y="3725475"/>
            <a:chExt cx="10345425" cy="2747851"/>
          </a:xfrm>
        </p:grpSpPr>
        <p:pic>
          <p:nvPicPr>
            <p:cNvPr id="210" name="Google Shape;210;p22"/>
            <p:cNvPicPr preferRelativeResize="0"/>
            <p:nvPr/>
          </p:nvPicPr>
          <p:blipFill rotWithShape="1">
            <a:blip r:embed="rId5">
              <a:alphaModFix amt="80000"/>
            </a:blip>
            <a:srcRect l="36515" r="31286"/>
            <a:stretch/>
          </p:blipFill>
          <p:spPr>
            <a:xfrm>
              <a:off x="-496025" y="3725475"/>
              <a:ext cx="1496827" cy="25717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1" name="Google Shape;211;p22"/>
            <p:cNvPicPr preferRelativeResize="0"/>
            <p:nvPr/>
          </p:nvPicPr>
          <p:blipFill rotWithShape="1">
            <a:blip r:embed="rId5">
              <a:alphaModFix amt="80000"/>
            </a:blip>
            <a:srcRect l="3372" r="66492"/>
            <a:stretch/>
          </p:blipFill>
          <p:spPr>
            <a:xfrm flipH="1">
              <a:off x="8448450" y="3901575"/>
              <a:ext cx="1400950" cy="25717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2" name="Google Shape;212;p22"/>
          <p:cNvSpPr txBox="1">
            <a:spLocks noGrp="1"/>
          </p:cNvSpPr>
          <p:nvPr>
            <p:ph type="subTitle" idx="1"/>
          </p:nvPr>
        </p:nvSpPr>
        <p:spPr>
          <a:xfrm>
            <a:off x="937700" y="3374536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2"/>
          <p:cNvSpPr txBox="1">
            <a:spLocks noGrp="1"/>
          </p:cNvSpPr>
          <p:nvPr>
            <p:ph type="subTitle" idx="2"/>
          </p:nvPr>
        </p:nvSpPr>
        <p:spPr>
          <a:xfrm>
            <a:off x="3484425" y="3374536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2"/>
          <p:cNvSpPr txBox="1">
            <a:spLocks noGrp="1"/>
          </p:cNvSpPr>
          <p:nvPr>
            <p:ph type="subTitle" idx="3"/>
          </p:nvPr>
        </p:nvSpPr>
        <p:spPr>
          <a:xfrm>
            <a:off x="6031150" y="3374536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2"/>
          <p:cNvSpPr txBox="1">
            <a:spLocks noGrp="1"/>
          </p:cNvSpPr>
          <p:nvPr>
            <p:ph type="subTitle" idx="4"/>
          </p:nvPr>
        </p:nvSpPr>
        <p:spPr>
          <a:xfrm>
            <a:off x="937700" y="3086000"/>
            <a:ext cx="2175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000" b="1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217" name="Google Shape;217;p22"/>
          <p:cNvSpPr txBox="1">
            <a:spLocks noGrp="1"/>
          </p:cNvSpPr>
          <p:nvPr>
            <p:ph type="subTitle" idx="5"/>
          </p:nvPr>
        </p:nvSpPr>
        <p:spPr>
          <a:xfrm>
            <a:off x="3484422" y="3086000"/>
            <a:ext cx="2175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000" b="1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218" name="Google Shape;218;p22"/>
          <p:cNvSpPr txBox="1">
            <a:spLocks noGrp="1"/>
          </p:cNvSpPr>
          <p:nvPr>
            <p:ph type="subTitle" idx="6"/>
          </p:nvPr>
        </p:nvSpPr>
        <p:spPr>
          <a:xfrm>
            <a:off x="6031150" y="3086000"/>
            <a:ext cx="2175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000" b="1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23"/>
          <p:cNvPicPr preferRelativeResize="0"/>
          <p:nvPr/>
        </p:nvPicPr>
        <p:blipFill rotWithShape="1">
          <a:blip r:embed="rId2">
            <a:alphaModFix/>
          </a:blip>
          <a:srcRect t="1777" r="21642"/>
          <a:stretch/>
        </p:blipFill>
        <p:spPr>
          <a:xfrm rot="5400000">
            <a:off x="1996813" y="-2009413"/>
            <a:ext cx="5163424" cy="915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3"/>
          <p:cNvPicPr preferRelativeResize="0"/>
          <p:nvPr/>
        </p:nvPicPr>
        <p:blipFill rotWithShape="1">
          <a:blip r:embed="rId3">
            <a:alphaModFix amt="80000"/>
          </a:blip>
          <a:srcRect t="3727" r="17074" b="73696"/>
          <a:stretch/>
        </p:blipFill>
        <p:spPr>
          <a:xfrm rot="5400000">
            <a:off x="-763123" y="3697752"/>
            <a:ext cx="2201198" cy="755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3"/>
          <p:cNvPicPr preferRelativeResize="0"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 rot="-5400000" flipH="1">
            <a:off x="-234725" y="3483149"/>
            <a:ext cx="1297027" cy="103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3" name="Google Shape;223;p23"/>
          <p:cNvGrpSpPr/>
          <p:nvPr/>
        </p:nvGrpSpPr>
        <p:grpSpPr>
          <a:xfrm>
            <a:off x="-337287" y="-360938"/>
            <a:ext cx="9481287" cy="5504437"/>
            <a:chOff x="-337287" y="-360938"/>
            <a:chExt cx="9481287" cy="5504437"/>
          </a:xfrm>
        </p:grpSpPr>
        <p:pic>
          <p:nvPicPr>
            <p:cNvPr id="224" name="Google Shape;224;p23"/>
            <p:cNvPicPr preferRelativeResize="0"/>
            <p:nvPr/>
          </p:nvPicPr>
          <p:blipFill rotWithShape="1">
            <a:blip r:embed="rId5">
              <a:alphaModFix amt="80000"/>
            </a:blip>
            <a:srcRect l="19511" t="7914" r="14324" b="8689"/>
            <a:stretch/>
          </p:blipFill>
          <p:spPr>
            <a:xfrm>
              <a:off x="7102575" y="2192700"/>
              <a:ext cx="2041425" cy="29507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23"/>
            <p:cNvPicPr preferRelativeResize="0"/>
            <p:nvPr/>
          </p:nvPicPr>
          <p:blipFill rotWithShape="1">
            <a:blip r:embed="rId5">
              <a:alphaModFix amt="80000"/>
            </a:blip>
            <a:srcRect l="19511" t="7914" r="14324" b="8689"/>
            <a:stretch/>
          </p:blipFill>
          <p:spPr>
            <a:xfrm rot="5400000" flipH="1">
              <a:off x="117400" y="-815625"/>
              <a:ext cx="2041425" cy="29507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6" name="Google Shape;226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23"/>
          <p:cNvSpPr txBox="1">
            <a:spLocks noGrp="1"/>
          </p:cNvSpPr>
          <p:nvPr>
            <p:ph type="subTitle" idx="1"/>
          </p:nvPr>
        </p:nvSpPr>
        <p:spPr>
          <a:xfrm>
            <a:off x="1201350" y="1981943"/>
            <a:ext cx="32085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3"/>
          <p:cNvSpPr txBox="1">
            <a:spLocks noGrp="1"/>
          </p:cNvSpPr>
          <p:nvPr>
            <p:ph type="subTitle" idx="2"/>
          </p:nvPr>
        </p:nvSpPr>
        <p:spPr>
          <a:xfrm>
            <a:off x="4734149" y="1981943"/>
            <a:ext cx="32085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3"/>
          <p:cNvSpPr txBox="1">
            <a:spLocks noGrp="1"/>
          </p:cNvSpPr>
          <p:nvPr>
            <p:ph type="subTitle" idx="3"/>
          </p:nvPr>
        </p:nvSpPr>
        <p:spPr>
          <a:xfrm>
            <a:off x="1201350" y="3415350"/>
            <a:ext cx="32085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23"/>
          <p:cNvSpPr txBox="1">
            <a:spLocks noGrp="1"/>
          </p:cNvSpPr>
          <p:nvPr>
            <p:ph type="subTitle" idx="4"/>
          </p:nvPr>
        </p:nvSpPr>
        <p:spPr>
          <a:xfrm>
            <a:off x="4734149" y="3415350"/>
            <a:ext cx="32085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3"/>
          <p:cNvSpPr txBox="1">
            <a:spLocks noGrp="1"/>
          </p:cNvSpPr>
          <p:nvPr>
            <p:ph type="subTitle" idx="5"/>
          </p:nvPr>
        </p:nvSpPr>
        <p:spPr>
          <a:xfrm>
            <a:off x="1201350" y="1676000"/>
            <a:ext cx="32085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000" b="1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232" name="Google Shape;232;p23"/>
          <p:cNvSpPr txBox="1">
            <a:spLocks noGrp="1"/>
          </p:cNvSpPr>
          <p:nvPr>
            <p:ph type="subTitle" idx="6"/>
          </p:nvPr>
        </p:nvSpPr>
        <p:spPr>
          <a:xfrm>
            <a:off x="4734146" y="1676000"/>
            <a:ext cx="32085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000" b="1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233" name="Google Shape;233;p23"/>
          <p:cNvSpPr txBox="1">
            <a:spLocks noGrp="1"/>
          </p:cNvSpPr>
          <p:nvPr>
            <p:ph type="subTitle" idx="7"/>
          </p:nvPr>
        </p:nvSpPr>
        <p:spPr>
          <a:xfrm>
            <a:off x="1201350" y="3109457"/>
            <a:ext cx="32085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000" b="1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234" name="Google Shape;234;p23"/>
          <p:cNvSpPr txBox="1">
            <a:spLocks noGrp="1"/>
          </p:cNvSpPr>
          <p:nvPr>
            <p:ph type="subTitle" idx="8"/>
          </p:nvPr>
        </p:nvSpPr>
        <p:spPr>
          <a:xfrm>
            <a:off x="4734146" y="3109457"/>
            <a:ext cx="32085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000" b="1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4"/>
          <p:cNvPicPr preferRelativeResize="0"/>
          <p:nvPr/>
        </p:nvPicPr>
        <p:blipFill rotWithShape="1">
          <a:blip r:embed="rId2">
            <a:alphaModFix/>
          </a:blip>
          <a:srcRect t="1777" r="21642"/>
          <a:stretch/>
        </p:blipFill>
        <p:spPr>
          <a:xfrm rot="5400000">
            <a:off x="1996813" y="-2009413"/>
            <a:ext cx="5163424" cy="915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4"/>
          <p:cNvPicPr preferRelativeResize="0"/>
          <p:nvPr/>
        </p:nvPicPr>
        <p:blipFill rotWithShape="1">
          <a:blip r:embed="rId3">
            <a:alphaModFix amt="80000"/>
          </a:blip>
          <a:srcRect t="3727" r="17074" b="73696"/>
          <a:stretch/>
        </p:blipFill>
        <p:spPr>
          <a:xfrm rot="10800000">
            <a:off x="6966177" y="12627"/>
            <a:ext cx="2201198" cy="7557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8" name="Google Shape;238;p24"/>
          <p:cNvGrpSpPr/>
          <p:nvPr/>
        </p:nvGrpSpPr>
        <p:grpSpPr>
          <a:xfrm>
            <a:off x="-687698" y="-486623"/>
            <a:ext cx="10625898" cy="6414373"/>
            <a:chOff x="-687698" y="-486623"/>
            <a:chExt cx="10625898" cy="6414373"/>
          </a:xfrm>
        </p:grpSpPr>
        <p:pic>
          <p:nvPicPr>
            <p:cNvPr id="239" name="Google Shape;239;p24"/>
            <p:cNvPicPr preferRelativeResize="0"/>
            <p:nvPr/>
          </p:nvPicPr>
          <p:blipFill rotWithShape="1">
            <a:blip r:embed="rId4">
              <a:alphaModFix amt="80000"/>
            </a:blip>
            <a:srcRect l="19511" t="7914" r="14324" b="8689"/>
            <a:stretch/>
          </p:blipFill>
          <p:spPr>
            <a:xfrm>
              <a:off x="7516875" y="2427825"/>
              <a:ext cx="2421325" cy="34999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0" name="Google Shape;240;p24"/>
            <p:cNvPicPr preferRelativeResize="0"/>
            <p:nvPr/>
          </p:nvPicPr>
          <p:blipFill rotWithShape="1">
            <a:blip r:embed="rId4">
              <a:alphaModFix amt="80000"/>
            </a:blip>
            <a:srcRect l="19511" t="7914" r="14324" b="8689"/>
            <a:stretch/>
          </p:blipFill>
          <p:spPr>
            <a:xfrm rot="10800000">
              <a:off x="-687698" y="-486623"/>
              <a:ext cx="2187823" cy="31624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1" name="Google Shape;24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4"/>
          <p:cNvSpPr txBox="1">
            <a:spLocks noGrp="1"/>
          </p:cNvSpPr>
          <p:nvPr>
            <p:ph type="subTitle" idx="1"/>
          </p:nvPr>
        </p:nvSpPr>
        <p:spPr>
          <a:xfrm>
            <a:off x="1101175" y="2124300"/>
            <a:ext cx="198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24"/>
          <p:cNvSpPr txBox="1">
            <a:spLocks noGrp="1"/>
          </p:cNvSpPr>
          <p:nvPr>
            <p:ph type="subTitle" idx="2"/>
          </p:nvPr>
        </p:nvSpPr>
        <p:spPr>
          <a:xfrm>
            <a:off x="3578947" y="2124300"/>
            <a:ext cx="198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4"/>
          <p:cNvSpPr txBox="1">
            <a:spLocks noGrp="1"/>
          </p:cNvSpPr>
          <p:nvPr>
            <p:ph type="subTitle" idx="3"/>
          </p:nvPr>
        </p:nvSpPr>
        <p:spPr>
          <a:xfrm>
            <a:off x="1101175" y="3959675"/>
            <a:ext cx="198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4"/>
          <p:cNvSpPr txBox="1">
            <a:spLocks noGrp="1"/>
          </p:cNvSpPr>
          <p:nvPr>
            <p:ph type="subTitle" idx="4"/>
          </p:nvPr>
        </p:nvSpPr>
        <p:spPr>
          <a:xfrm>
            <a:off x="3578950" y="3959675"/>
            <a:ext cx="198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24"/>
          <p:cNvSpPr txBox="1">
            <a:spLocks noGrp="1"/>
          </p:cNvSpPr>
          <p:nvPr>
            <p:ph type="subTitle" idx="5"/>
          </p:nvPr>
        </p:nvSpPr>
        <p:spPr>
          <a:xfrm>
            <a:off x="6056725" y="2124300"/>
            <a:ext cx="198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24"/>
          <p:cNvSpPr txBox="1">
            <a:spLocks noGrp="1"/>
          </p:cNvSpPr>
          <p:nvPr>
            <p:ph type="subTitle" idx="6"/>
          </p:nvPr>
        </p:nvSpPr>
        <p:spPr>
          <a:xfrm>
            <a:off x="6056725" y="3959675"/>
            <a:ext cx="198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24"/>
          <p:cNvSpPr txBox="1">
            <a:spLocks noGrp="1"/>
          </p:cNvSpPr>
          <p:nvPr>
            <p:ph type="subTitle" idx="7"/>
          </p:nvPr>
        </p:nvSpPr>
        <p:spPr>
          <a:xfrm>
            <a:off x="1101175" y="1760951"/>
            <a:ext cx="1986000" cy="46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000" b="1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249" name="Google Shape;249;p24"/>
          <p:cNvSpPr txBox="1">
            <a:spLocks noGrp="1"/>
          </p:cNvSpPr>
          <p:nvPr>
            <p:ph type="subTitle" idx="8"/>
          </p:nvPr>
        </p:nvSpPr>
        <p:spPr>
          <a:xfrm>
            <a:off x="3578947" y="1760951"/>
            <a:ext cx="1986000" cy="46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000" b="1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250" name="Google Shape;250;p24"/>
          <p:cNvSpPr txBox="1">
            <a:spLocks noGrp="1"/>
          </p:cNvSpPr>
          <p:nvPr>
            <p:ph type="subTitle" idx="9"/>
          </p:nvPr>
        </p:nvSpPr>
        <p:spPr>
          <a:xfrm>
            <a:off x="1101175" y="3596426"/>
            <a:ext cx="1986000" cy="46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000" b="1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251" name="Google Shape;251;p24"/>
          <p:cNvSpPr txBox="1">
            <a:spLocks noGrp="1"/>
          </p:cNvSpPr>
          <p:nvPr>
            <p:ph type="subTitle" idx="13"/>
          </p:nvPr>
        </p:nvSpPr>
        <p:spPr>
          <a:xfrm>
            <a:off x="3578947" y="3596426"/>
            <a:ext cx="1986000" cy="46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000" b="1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252" name="Google Shape;252;p24"/>
          <p:cNvSpPr txBox="1">
            <a:spLocks noGrp="1"/>
          </p:cNvSpPr>
          <p:nvPr>
            <p:ph type="subTitle" idx="14"/>
          </p:nvPr>
        </p:nvSpPr>
        <p:spPr>
          <a:xfrm>
            <a:off x="6056725" y="1760951"/>
            <a:ext cx="1986000" cy="46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000" b="1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253" name="Google Shape;253;p24"/>
          <p:cNvSpPr txBox="1">
            <a:spLocks noGrp="1"/>
          </p:cNvSpPr>
          <p:nvPr>
            <p:ph type="subTitle" idx="15"/>
          </p:nvPr>
        </p:nvSpPr>
        <p:spPr>
          <a:xfrm>
            <a:off x="6056725" y="3596426"/>
            <a:ext cx="1986000" cy="46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000" b="1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27"/>
          <p:cNvPicPr preferRelativeResize="0"/>
          <p:nvPr/>
        </p:nvPicPr>
        <p:blipFill rotWithShape="1">
          <a:blip r:embed="rId2">
            <a:alphaModFix/>
          </a:blip>
          <a:srcRect t="1777" r="21642"/>
          <a:stretch/>
        </p:blipFill>
        <p:spPr>
          <a:xfrm rot="5400000">
            <a:off x="1996813" y="-2009413"/>
            <a:ext cx="5163424" cy="9157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9" name="Google Shape;279;p27"/>
          <p:cNvGrpSpPr/>
          <p:nvPr/>
        </p:nvGrpSpPr>
        <p:grpSpPr>
          <a:xfrm>
            <a:off x="0" y="-12601"/>
            <a:ext cx="9735927" cy="5625478"/>
            <a:chOff x="0" y="-12601"/>
            <a:chExt cx="9735927" cy="5625478"/>
          </a:xfrm>
        </p:grpSpPr>
        <p:pic>
          <p:nvPicPr>
            <p:cNvPr id="280" name="Google Shape;280;p27"/>
            <p:cNvPicPr preferRelativeResize="0"/>
            <p:nvPr/>
          </p:nvPicPr>
          <p:blipFill rotWithShape="1">
            <a:blip r:embed="rId3">
              <a:alphaModFix amt="80000"/>
            </a:blip>
            <a:srcRect l="19511" t="7914" r="14324" b="8689"/>
            <a:stretch/>
          </p:blipFill>
          <p:spPr>
            <a:xfrm rot="-5400000" flipH="1">
              <a:off x="5845638" y="1722587"/>
              <a:ext cx="3181652" cy="45989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1" name="Google Shape;281;p27"/>
            <p:cNvPicPr preferRelativeResize="0"/>
            <p:nvPr/>
          </p:nvPicPr>
          <p:blipFill rotWithShape="1">
            <a:blip r:embed="rId3">
              <a:alphaModFix amt="80000"/>
            </a:blip>
            <a:srcRect l="19511" t="7914" r="14324" b="8689"/>
            <a:stretch/>
          </p:blipFill>
          <p:spPr>
            <a:xfrm rot="5400000" flipH="1">
              <a:off x="562024" y="-574626"/>
              <a:ext cx="2523301" cy="3647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2" name="Google Shape;282;p27"/>
          <p:cNvGrpSpPr/>
          <p:nvPr/>
        </p:nvGrpSpPr>
        <p:grpSpPr>
          <a:xfrm>
            <a:off x="5137006" y="-134913"/>
            <a:ext cx="3771744" cy="1281529"/>
            <a:chOff x="5137006" y="-134913"/>
            <a:chExt cx="3771744" cy="1281529"/>
          </a:xfrm>
        </p:grpSpPr>
        <p:pic>
          <p:nvPicPr>
            <p:cNvPr id="283" name="Google Shape;283;p27"/>
            <p:cNvPicPr preferRelativeResize="0"/>
            <p:nvPr/>
          </p:nvPicPr>
          <p:blipFill rotWithShape="1">
            <a:blip r:embed="rId4">
              <a:alphaModFix amt="80000"/>
            </a:blip>
            <a:srcRect t="3727" r="17074" b="73696"/>
            <a:stretch/>
          </p:blipFill>
          <p:spPr>
            <a:xfrm rot="10800000">
              <a:off x="6707552" y="-102748"/>
              <a:ext cx="2201198" cy="7557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4" name="Google Shape;284;p27"/>
            <p:cNvPicPr preferRelativeResize="0"/>
            <p:nvPr/>
          </p:nvPicPr>
          <p:blipFill rotWithShape="1">
            <a:blip r:embed="rId4">
              <a:alphaModFix amt="80000"/>
            </a:blip>
            <a:srcRect t="3727" r="17074" b="73696"/>
            <a:stretch/>
          </p:blipFill>
          <p:spPr>
            <a:xfrm rot="-867736">
              <a:off x="5196502" y="127979"/>
              <a:ext cx="2201198" cy="75574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28"/>
          <p:cNvPicPr preferRelativeResize="0"/>
          <p:nvPr/>
        </p:nvPicPr>
        <p:blipFill rotWithShape="1">
          <a:blip r:embed="rId2">
            <a:alphaModFix/>
          </a:blip>
          <a:srcRect t="1777" r="21642"/>
          <a:stretch/>
        </p:blipFill>
        <p:spPr>
          <a:xfrm rot="5400000">
            <a:off x="1996813" y="-2009413"/>
            <a:ext cx="5163424" cy="9157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7" name="Google Shape;287;p28"/>
          <p:cNvGrpSpPr/>
          <p:nvPr/>
        </p:nvGrpSpPr>
        <p:grpSpPr>
          <a:xfrm>
            <a:off x="-883125" y="-746376"/>
            <a:ext cx="10105705" cy="7075578"/>
            <a:chOff x="-883125" y="-746376"/>
            <a:chExt cx="10105705" cy="7075578"/>
          </a:xfrm>
        </p:grpSpPr>
        <p:pic>
          <p:nvPicPr>
            <p:cNvPr id="288" name="Google Shape;288;p28"/>
            <p:cNvPicPr preferRelativeResize="0"/>
            <p:nvPr/>
          </p:nvPicPr>
          <p:blipFill rotWithShape="1">
            <a:blip r:embed="rId3">
              <a:alphaModFix amt="80000"/>
            </a:blip>
            <a:srcRect r="12188"/>
            <a:stretch/>
          </p:blipFill>
          <p:spPr>
            <a:xfrm>
              <a:off x="-883125" y="3757450"/>
              <a:ext cx="4082202" cy="25717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9" name="Google Shape;289;p28"/>
            <p:cNvPicPr preferRelativeResize="0"/>
            <p:nvPr/>
          </p:nvPicPr>
          <p:blipFill rotWithShape="1">
            <a:blip r:embed="rId3">
              <a:alphaModFix/>
            </a:blip>
            <a:srcRect l="24153" r="12184"/>
            <a:stretch/>
          </p:blipFill>
          <p:spPr>
            <a:xfrm rot="10800000">
              <a:off x="6263108" y="-746376"/>
              <a:ext cx="2959473" cy="257175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90" name="Google Shape;290;p28"/>
          <p:cNvPicPr preferRelativeResize="0"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 rot="-5400000" flipH="1">
            <a:off x="-234725" y="3483149"/>
            <a:ext cx="1297027" cy="103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1" name="Google Shape;291;p28"/>
          <p:cNvGrpSpPr/>
          <p:nvPr/>
        </p:nvGrpSpPr>
        <p:grpSpPr>
          <a:xfrm>
            <a:off x="-155336" y="-387066"/>
            <a:ext cx="1614671" cy="3077116"/>
            <a:chOff x="-155336" y="-387066"/>
            <a:chExt cx="1614671" cy="3077116"/>
          </a:xfrm>
        </p:grpSpPr>
        <p:pic>
          <p:nvPicPr>
            <p:cNvPr id="292" name="Google Shape;292;p28"/>
            <p:cNvPicPr preferRelativeResize="0"/>
            <p:nvPr/>
          </p:nvPicPr>
          <p:blipFill rotWithShape="1">
            <a:blip r:embed="rId5">
              <a:alphaModFix amt="80000"/>
            </a:blip>
            <a:srcRect t="3727" r="17074" b="73696"/>
            <a:stretch/>
          </p:blipFill>
          <p:spPr>
            <a:xfrm rot="5400000">
              <a:off x="-686798" y="1211577"/>
              <a:ext cx="2201198" cy="7557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3" name="Google Shape;293;p28"/>
            <p:cNvPicPr preferRelativeResize="0"/>
            <p:nvPr/>
          </p:nvPicPr>
          <p:blipFill rotWithShape="1">
            <a:blip r:embed="rId5">
              <a:alphaModFix amt="80000"/>
            </a:blip>
            <a:srcRect t="3727" r="17074" b="73696"/>
            <a:stretch/>
          </p:blipFill>
          <p:spPr>
            <a:xfrm rot="-3901096">
              <a:off x="-448599" y="392278"/>
              <a:ext cx="2201197" cy="75574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4" name="Google Shape;294;p28"/>
          <p:cNvGrpSpPr/>
          <p:nvPr/>
        </p:nvGrpSpPr>
        <p:grpSpPr>
          <a:xfrm rot="-6815027">
            <a:off x="7092505" y="2935986"/>
            <a:ext cx="1614713" cy="3077196"/>
            <a:chOff x="-155336" y="-387066"/>
            <a:chExt cx="1614671" cy="3077116"/>
          </a:xfrm>
        </p:grpSpPr>
        <p:pic>
          <p:nvPicPr>
            <p:cNvPr id="295" name="Google Shape;295;p28"/>
            <p:cNvPicPr preferRelativeResize="0"/>
            <p:nvPr/>
          </p:nvPicPr>
          <p:blipFill rotWithShape="1">
            <a:blip r:embed="rId5">
              <a:alphaModFix amt="80000"/>
            </a:blip>
            <a:srcRect t="3727" r="17074" b="73696"/>
            <a:stretch/>
          </p:blipFill>
          <p:spPr>
            <a:xfrm rot="5400000">
              <a:off x="-686798" y="1211577"/>
              <a:ext cx="2201198" cy="7557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6" name="Google Shape;296;p28"/>
            <p:cNvPicPr preferRelativeResize="0"/>
            <p:nvPr/>
          </p:nvPicPr>
          <p:blipFill rotWithShape="1">
            <a:blip r:embed="rId5">
              <a:alphaModFix amt="80000"/>
            </a:blip>
            <a:srcRect t="3727" r="17074" b="73696"/>
            <a:stretch/>
          </p:blipFill>
          <p:spPr>
            <a:xfrm rot="-3901096">
              <a:off x="-448599" y="392278"/>
              <a:ext cx="2201197" cy="75574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t="1777" r="21642"/>
          <a:stretch/>
        </p:blipFill>
        <p:spPr>
          <a:xfrm rot="5400000">
            <a:off x="1996813" y="-2009413"/>
            <a:ext cx="5163424" cy="915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 rot="-5400000">
            <a:off x="5380448" y="1171824"/>
            <a:ext cx="5155502" cy="2811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 rot="10800000">
            <a:off x="616425" y="4382099"/>
            <a:ext cx="1297027" cy="10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 rotWithShape="1">
          <a:blip r:embed="rId5">
            <a:alphaModFix amt="80000"/>
          </a:blip>
          <a:srcRect l="29937" t="7914" r="14324" b="8689"/>
          <a:stretch/>
        </p:blipFill>
        <p:spPr>
          <a:xfrm rot="-5400000">
            <a:off x="4247811" y="-637812"/>
            <a:ext cx="1782026" cy="305764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720000" y="2164525"/>
            <a:ext cx="5067600" cy="104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151950"/>
            <a:ext cx="1702500" cy="115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720000" y="3322700"/>
            <a:ext cx="5067600" cy="475500"/>
          </a:xfrm>
          <a:prstGeom prst="rect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4"/>
          <p:cNvPicPr preferRelativeResize="0"/>
          <p:nvPr/>
        </p:nvPicPr>
        <p:blipFill rotWithShape="1">
          <a:blip r:embed="rId2">
            <a:alphaModFix/>
          </a:blip>
          <a:srcRect t="1777" r="21642"/>
          <a:stretch/>
        </p:blipFill>
        <p:spPr>
          <a:xfrm rot="5400000">
            <a:off x="1996813" y="-2009413"/>
            <a:ext cx="5163424" cy="915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 rotWithShape="1">
          <a:blip r:embed="rId3">
            <a:alphaModFix amt="80000"/>
          </a:blip>
          <a:srcRect l="19511" t="7914" r="14324" b="8689"/>
          <a:stretch/>
        </p:blipFill>
        <p:spPr>
          <a:xfrm rot="10800000">
            <a:off x="-677158" y="-363211"/>
            <a:ext cx="2187823" cy="31624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" name="Google Shape;28;p4"/>
          <p:cNvGrpSpPr/>
          <p:nvPr/>
        </p:nvGrpSpPr>
        <p:grpSpPr>
          <a:xfrm flipH="1">
            <a:off x="-331659" y="-1356000"/>
            <a:ext cx="9743014" cy="7983951"/>
            <a:chOff x="1486" y="-1222475"/>
            <a:chExt cx="9743014" cy="7983951"/>
          </a:xfrm>
        </p:grpSpPr>
        <p:pic>
          <p:nvPicPr>
            <p:cNvPr id="29" name="Google Shape;29;p4"/>
            <p:cNvPicPr preferRelativeResize="0"/>
            <p:nvPr/>
          </p:nvPicPr>
          <p:blipFill rotWithShape="1">
            <a:blip r:embed="rId4">
              <a:alphaModFix amt="80000"/>
            </a:blip>
            <a:srcRect l="36515" r="31286"/>
            <a:stretch/>
          </p:blipFill>
          <p:spPr>
            <a:xfrm flipH="1">
              <a:off x="8247673" y="4189725"/>
              <a:ext cx="1496827" cy="25717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" name="Google Shape;30;p4"/>
            <p:cNvPicPr preferRelativeResize="0"/>
            <p:nvPr/>
          </p:nvPicPr>
          <p:blipFill rotWithShape="1">
            <a:blip r:embed="rId4">
              <a:alphaModFix amt="80000"/>
            </a:blip>
            <a:srcRect l="36831" r="30971"/>
            <a:stretch/>
          </p:blipFill>
          <p:spPr>
            <a:xfrm rot="10800000" flipH="1">
              <a:off x="1486" y="-1222475"/>
              <a:ext cx="1496827" cy="257175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" name="Google Shape;31;p4"/>
          <p:cNvGrpSpPr/>
          <p:nvPr/>
        </p:nvGrpSpPr>
        <p:grpSpPr>
          <a:xfrm rot="10800000" flipH="1">
            <a:off x="7417832" y="3892437"/>
            <a:ext cx="2327317" cy="1432278"/>
            <a:chOff x="6880342" y="-147288"/>
            <a:chExt cx="2327317" cy="1432278"/>
          </a:xfrm>
        </p:grpSpPr>
        <p:pic>
          <p:nvPicPr>
            <p:cNvPr id="32" name="Google Shape;32;p4"/>
            <p:cNvPicPr preferRelativeResize="0"/>
            <p:nvPr/>
          </p:nvPicPr>
          <p:blipFill rotWithShape="1">
            <a:blip r:embed="rId5">
              <a:alphaModFix amt="80000"/>
            </a:blip>
            <a:srcRect t="3727" r="17074" b="73696"/>
            <a:stretch/>
          </p:blipFill>
          <p:spPr>
            <a:xfrm rot="10800000" flipH="1">
              <a:off x="6880350" y="29352"/>
              <a:ext cx="2201198" cy="7557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" name="Google Shape;33;p4"/>
            <p:cNvPicPr preferRelativeResize="0"/>
            <p:nvPr/>
          </p:nvPicPr>
          <p:blipFill rotWithShape="1">
            <a:blip r:embed="rId5">
              <a:alphaModFix amt="80000"/>
            </a:blip>
            <a:srcRect t="3727" r="17074" b="73696"/>
            <a:stretch/>
          </p:blipFill>
          <p:spPr>
            <a:xfrm rot="1141997" flipH="1">
              <a:off x="6943402" y="190978"/>
              <a:ext cx="2201197" cy="7557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5"/>
          <p:cNvPicPr preferRelativeResize="0"/>
          <p:nvPr/>
        </p:nvPicPr>
        <p:blipFill rotWithShape="1">
          <a:blip r:embed="rId2">
            <a:alphaModFix/>
          </a:blip>
          <a:srcRect t="1777" r="21642"/>
          <a:stretch/>
        </p:blipFill>
        <p:spPr>
          <a:xfrm rot="5400000">
            <a:off x="1996813" y="-2009413"/>
            <a:ext cx="5163424" cy="9157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" name="Google Shape;38;p5"/>
          <p:cNvGrpSpPr/>
          <p:nvPr/>
        </p:nvGrpSpPr>
        <p:grpSpPr>
          <a:xfrm>
            <a:off x="-203902" y="4066462"/>
            <a:ext cx="9408077" cy="2648276"/>
            <a:chOff x="-262602" y="3607287"/>
            <a:chExt cx="9408077" cy="2648276"/>
          </a:xfrm>
        </p:grpSpPr>
        <p:pic>
          <p:nvPicPr>
            <p:cNvPr id="39" name="Google Shape;39;p5"/>
            <p:cNvPicPr preferRelativeResize="0"/>
            <p:nvPr/>
          </p:nvPicPr>
          <p:blipFill rotWithShape="1">
            <a:blip r:embed="rId3">
              <a:alphaModFix amt="80000"/>
            </a:blip>
            <a:srcRect t="5820"/>
            <a:stretch/>
          </p:blipFill>
          <p:spPr>
            <a:xfrm flipH="1">
              <a:off x="-262602" y="3607287"/>
              <a:ext cx="5155502" cy="26482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" name="Google Shape;40;p5"/>
            <p:cNvPicPr preferRelativeResize="0"/>
            <p:nvPr/>
          </p:nvPicPr>
          <p:blipFill>
            <a:blip r:embed="rId4">
              <a:alphaModFix amt="80000"/>
            </a:blip>
            <a:stretch>
              <a:fillRect/>
            </a:stretch>
          </p:blipFill>
          <p:spPr>
            <a:xfrm>
              <a:off x="4892900" y="3788765"/>
              <a:ext cx="4252575" cy="235263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1" name="Google Shape;41;p5"/>
          <p:cNvPicPr preferRelativeResize="0"/>
          <p:nvPr/>
        </p:nvPicPr>
        <p:blipFill>
          <a:blip r:embed="rId5">
            <a:alphaModFix amt="80000"/>
          </a:blip>
          <a:stretch>
            <a:fillRect/>
          </a:stretch>
        </p:blipFill>
        <p:spPr>
          <a:xfrm rot="-5400000">
            <a:off x="8085900" y="889499"/>
            <a:ext cx="1297027" cy="10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5"/>
          <p:cNvPicPr preferRelativeResize="0"/>
          <p:nvPr/>
        </p:nvPicPr>
        <p:blipFill rotWithShape="1">
          <a:blip r:embed="rId6">
            <a:alphaModFix amt="80000"/>
          </a:blip>
          <a:srcRect l="29937" t="7914" r="14324" b="8689"/>
          <a:stretch/>
        </p:blipFill>
        <p:spPr>
          <a:xfrm rot="5400000" flipH="1">
            <a:off x="256261" y="-989325"/>
            <a:ext cx="1782026" cy="305764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1"/>
          </p:nvPr>
        </p:nvSpPr>
        <p:spPr>
          <a:xfrm>
            <a:off x="5056080" y="2376875"/>
            <a:ext cx="26481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2"/>
          </p:nvPr>
        </p:nvSpPr>
        <p:spPr>
          <a:xfrm>
            <a:off x="1439750" y="2376875"/>
            <a:ext cx="26481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3"/>
          </p:nvPr>
        </p:nvSpPr>
        <p:spPr>
          <a:xfrm>
            <a:off x="5056075" y="1944400"/>
            <a:ext cx="2648100" cy="52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000" b="1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4"/>
          </p:nvPr>
        </p:nvSpPr>
        <p:spPr>
          <a:xfrm>
            <a:off x="1439750" y="1944400"/>
            <a:ext cx="2648100" cy="52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000" b="1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3"/>
          <p:cNvPicPr preferRelativeResize="0"/>
          <p:nvPr/>
        </p:nvPicPr>
        <p:blipFill rotWithShape="1">
          <a:blip r:embed="rId2">
            <a:alphaModFix/>
          </a:blip>
          <a:srcRect t="1777" r="21642"/>
          <a:stretch/>
        </p:blipFill>
        <p:spPr>
          <a:xfrm rot="5400000">
            <a:off x="1996813" y="-2009413"/>
            <a:ext cx="5163424" cy="915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3"/>
          <p:cNvPicPr preferRelativeResize="0"/>
          <p:nvPr/>
        </p:nvPicPr>
        <p:blipFill rotWithShape="1">
          <a:blip r:embed="rId3">
            <a:alphaModFix amt="80000"/>
          </a:blip>
          <a:srcRect l="19511" t="7914" r="14324" b="8689"/>
          <a:stretch/>
        </p:blipFill>
        <p:spPr>
          <a:xfrm rot="10800000" flipH="1">
            <a:off x="7233352" y="-7348"/>
            <a:ext cx="2187823" cy="3162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3"/>
          <p:cNvPicPr preferRelativeResize="0"/>
          <p:nvPr/>
        </p:nvPicPr>
        <p:blipFill rotWithShape="1">
          <a:blip r:embed="rId4">
            <a:alphaModFix amt="80000"/>
          </a:blip>
          <a:srcRect t="3727" r="17074" b="73696"/>
          <a:stretch/>
        </p:blipFill>
        <p:spPr>
          <a:xfrm rot="10800000">
            <a:off x="57377" y="29352"/>
            <a:ext cx="2201198" cy="755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3"/>
          <p:cNvPicPr preferRelativeResize="0"/>
          <p:nvPr/>
        </p:nvPicPr>
        <p:blipFill rotWithShape="1">
          <a:blip r:embed="rId5">
            <a:alphaModFix amt="80000"/>
          </a:blip>
          <a:srcRect l="36515" r="31286"/>
          <a:stretch/>
        </p:blipFill>
        <p:spPr>
          <a:xfrm>
            <a:off x="-496025" y="3725475"/>
            <a:ext cx="1496827" cy="257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1"/>
          </p:nvPr>
        </p:nvSpPr>
        <p:spPr>
          <a:xfrm>
            <a:off x="1464738" y="2073150"/>
            <a:ext cx="29193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2"/>
          </p:nvPr>
        </p:nvSpPr>
        <p:spPr>
          <a:xfrm>
            <a:off x="4759961" y="2073150"/>
            <a:ext cx="29193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3"/>
          </p:nvPr>
        </p:nvSpPr>
        <p:spPr>
          <a:xfrm>
            <a:off x="1464738" y="3928175"/>
            <a:ext cx="29193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4"/>
          </p:nvPr>
        </p:nvSpPr>
        <p:spPr>
          <a:xfrm>
            <a:off x="4759961" y="3928175"/>
            <a:ext cx="29193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5" hasCustomPrompt="1"/>
          </p:nvPr>
        </p:nvSpPr>
        <p:spPr>
          <a:xfrm>
            <a:off x="1464739" y="1095725"/>
            <a:ext cx="9546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6" hasCustomPrompt="1"/>
          </p:nvPr>
        </p:nvSpPr>
        <p:spPr>
          <a:xfrm>
            <a:off x="1464739" y="2950771"/>
            <a:ext cx="9546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7" hasCustomPrompt="1"/>
          </p:nvPr>
        </p:nvSpPr>
        <p:spPr>
          <a:xfrm>
            <a:off x="4759964" y="1095725"/>
            <a:ext cx="9546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8" hasCustomPrompt="1"/>
          </p:nvPr>
        </p:nvSpPr>
        <p:spPr>
          <a:xfrm>
            <a:off x="4759964" y="2950771"/>
            <a:ext cx="9546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9"/>
          </p:nvPr>
        </p:nvSpPr>
        <p:spPr>
          <a:xfrm>
            <a:off x="1464738" y="1702700"/>
            <a:ext cx="2919300" cy="4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000" b="1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subTitle" idx="13"/>
          </p:nvPr>
        </p:nvSpPr>
        <p:spPr>
          <a:xfrm>
            <a:off x="4759964" y="1702700"/>
            <a:ext cx="2919300" cy="4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000" b="1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subTitle" idx="14"/>
          </p:nvPr>
        </p:nvSpPr>
        <p:spPr>
          <a:xfrm>
            <a:off x="1464738" y="3557600"/>
            <a:ext cx="2919300" cy="4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000" b="1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15"/>
          </p:nvPr>
        </p:nvSpPr>
        <p:spPr>
          <a:xfrm>
            <a:off x="4759964" y="3557600"/>
            <a:ext cx="2919300" cy="4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000" b="1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 b="1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4"/>
          <p:cNvPicPr preferRelativeResize="0"/>
          <p:nvPr/>
        </p:nvPicPr>
        <p:blipFill rotWithShape="1">
          <a:blip r:embed="rId2">
            <a:alphaModFix/>
          </a:blip>
          <a:srcRect t="1777" r="21642"/>
          <a:stretch/>
        </p:blipFill>
        <p:spPr>
          <a:xfrm rot="5400000">
            <a:off x="1996813" y="-2009413"/>
            <a:ext cx="5163424" cy="915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4"/>
          <p:cNvPicPr preferRelativeResize="0"/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7043975" y="199799"/>
            <a:ext cx="1297027" cy="10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4"/>
          <p:cNvPicPr preferRelativeResize="0"/>
          <p:nvPr/>
        </p:nvPicPr>
        <p:blipFill rotWithShape="1">
          <a:blip r:embed="rId4">
            <a:alphaModFix amt="80000"/>
          </a:blip>
          <a:srcRect l="29937" t="7914" r="14324" b="8689"/>
          <a:stretch/>
        </p:blipFill>
        <p:spPr>
          <a:xfrm rot="-5400000" flipH="1">
            <a:off x="7217286" y="3471538"/>
            <a:ext cx="1782026" cy="305764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4"/>
          <p:cNvSpPr txBox="1">
            <a:spLocks noGrp="1"/>
          </p:cNvSpPr>
          <p:nvPr>
            <p:ph type="title"/>
          </p:nvPr>
        </p:nvSpPr>
        <p:spPr>
          <a:xfrm>
            <a:off x="3037675" y="3423175"/>
            <a:ext cx="5188200" cy="6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6" name="Google Shape;126;p14"/>
          <p:cNvSpPr txBox="1">
            <a:spLocks noGrp="1"/>
          </p:cNvSpPr>
          <p:nvPr>
            <p:ph type="subTitle" idx="1"/>
          </p:nvPr>
        </p:nvSpPr>
        <p:spPr>
          <a:xfrm>
            <a:off x="3037675" y="1012588"/>
            <a:ext cx="5188200" cy="236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pic>
        <p:nvPicPr>
          <p:cNvPr id="127" name="Google Shape;127;p14"/>
          <p:cNvPicPr preferRelativeResize="0"/>
          <p:nvPr/>
        </p:nvPicPr>
        <p:blipFill>
          <a:blip r:embed="rId5">
            <a:alphaModFix amt="80000"/>
          </a:blip>
          <a:stretch>
            <a:fillRect/>
          </a:stretch>
        </p:blipFill>
        <p:spPr>
          <a:xfrm rot="5400000" flipH="1">
            <a:off x="-1813152" y="1171824"/>
            <a:ext cx="5155502" cy="2811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 2">
  <p:cSld name="TITLE_ONLY_1_2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6"/>
          <p:cNvPicPr preferRelativeResize="0"/>
          <p:nvPr/>
        </p:nvPicPr>
        <p:blipFill rotWithShape="1">
          <a:blip r:embed="rId2">
            <a:alphaModFix/>
          </a:blip>
          <a:srcRect t="1777" r="21642"/>
          <a:stretch/>
        </p:blipFill>
        <p:spPr>
          <a:xfrm rot="5400000">
            <a:off x="1996813" y="-2009413"/>
            <a:ext cx="5163424" cy="915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141" name="Google Shape;141;p16"/>
          <p:cNvPicPr preferRelativeResize="0"/>
          <p:nvPr/>
        </p:nvPicPr>
        <p:blipFill rotWithShape="1">
          <a:blip r:embed="rId3">
            <a:alphaModFix amt="80000"/>
          </a:blip>
          <a:srcRect l="19511" t="7914" r="14324" b="8689"/>
          <a:stretch/>
        </p:blipFill>
        <p:spPr>
          <a:xfrm rot="5400000">
            <a:off x="-53776" y="3519950"/>
            <a:ext cx="1998976" cy="2889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6"/>
          <p:cNvPicPr preferRelativeResize="0"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>
            <a:off x="8019825" y="199799"/>
            <a:ext cx="1297027" cy="103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" name="Google Shape;143;p16"/>
          <p:cNvGrpSpPr/>
          <p:nvPr/>
        </p:nvGrpSpPr>
        <p:grpSpPr>
          <a:xfrm>
            <a:off x="-42523" y="2476352"/>
            <a:ext cx="9981809" cy="3045078"/>
            <a:chOff x="-42523" y="2476352"/>
            <a:chExt cx="9981809" cy="3045078"/>
          </a:xfrm>
        </p:grpSpPr>
        <p:pic>
          <p:nvPicPr>
            <p:cNvPr id="144" name="Google Shape;144;p16"/>
            <p:cNvPicPr preferRelativeResize="0"/>
            <p:nvPr/>
          </p:nvPicPr>
          <p:blipFill rotWithShape="1">
            <a:blip r:embed="rId5">
              <a:alphaModFix amt="80000"/>
            </a:blip>
            <a:srcRect t="3727" r="17074" b="73696"/>
            <a:stretch/>
          </p:blipFill>
          <p:spPr>
            <a:xfrm rot="5400000">
              <a:off x="-765248" y="3199077"/>
              <a:ext cx="2201198" cy="75574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5" name="Google Shape;145;p16"/>
            <p:cNvGrpSpPr/>
            <p:nvPr/>
          </p:nvGrpSpPr>
          <p:grpSpPr>
            <a:xfrm>
              <a:off x="7056402" y="4221724"/>
              <a:ext cx="2882884" cy="1299706"/>
              <a:chOff x="7056402" y="4221724"/>
              <a:chExt cx="2882884" cy="1299706"/>
            </a:xfrm>
          </p:grpSpPr>
          <p:pic>
            <p:nvPicPr>
              <p:cNvPr id="146" name="Google Shape;146;p16"/>
              <p:cNvPicPr preferRelativeResize="0"/>
              <p:nvPr/>
            </p:nvPicPr>
            <p:blipFill rotWithShape="1">
              <a:blip r:embed="rId5">
                <a:alphaModFix/>
              </a:blip>
              <a:srcRect t="3727" r="17074" b="73696"/>
              <a:stretch/>
            </p:blipFill>
            <p:spPr>
              <a:xfrm>
                <a:off x="7056402" y="4493702"/>
                <a:ext cx="2201198" cy="7557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7" name="Google Shape;147;p16"/>
              <p:cNvPicPr preferRelativeResize="0"/>
              <p:nvPr/>
            </p:nvPicPr>
            <p:blipFill rotWithShape="1">
              <a:blip r:embed="rId5">
                <a:alphaModFix amt="80000"/>
              </a:blip>
              <a:srcRect t="3727" r="17074" b="73696"/>
              <a:stretch/>
            </p:blipFill>
            <p:spPr>
              <a:xfrm rot="9900001">
                <a:off x="7677789" y="4493704"/>
                <a:ext cx="2201197" cy="75574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7"/>
          <p:cNvPicPr preferRelativeResize="0"/>
          <p:nvPr/>
        </p:nvPicPr>
        <p:blipFill rotWithShape="1">
          <a:blip r:embed="rId2">
            <a:alphaModFix/>
          </a:blip>
          <a:srcRect t="1777" r="21642"/>
          <a:stretch/>
        </p:blipFill>
        <p:spPr>
          <a:xfrm rot="5400000">
            <a:off x="1996813" y="-2009413"/>
            <a:ext cx="5163424" cy="9157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" name="Google Shape;150;p17"/>
          <p:cNvGrpSpPr/>
          <p:nvPr/>
        </p:nvGrpSpPr>
        <p:grpSpPr>
          <a:xfrm>
            <a:off x="57377" y="29352"/>
            <a:ext cx="6317498" cy="5126748"/>
            <a:chOff x="57377" y="29352"/>
            <a:chExt cx="6317498" cy="5126748"/>
          </a:xfrm>
        </p:grpSpPr>
        <p:pic>
          <p:nvPicPr>
            <p:cNvPr id="151" name="Google Shape;151;p17"/>
            <p:cNvPicPr preferRelativeResize="0"/>
            <p:nvPr/>
          </p:nvPicPr>
          <p:blipFill rotWithShape="1">
            <a:blip r:embed="rId3">
              <a:alphaModFix amt="80000"/>
            </a:blip>
            <a:srcRect t="3727" r="17074" b="73696"/>
            <a:stretch/>
          </p:blipFill>
          <p:spPr>
            <a:xfrm rot="10800000">
              <a:off x="57377" y="29352"/>
              <a:ext cx="2201198" cy="7557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17"/>
            <p:cNvPicPr preferRelativeResize="0"/>
            <p:nvPr/>
          </p:nvPicPr>
          <p:blipFill rotWithShape="1">
            <a:blip r:embed="rId3">
              <a:alphaModFix amt="80000"/>
            </a:blip>
            <a:srcRect t="3727" r="17074" b="73696"/>
            <a:stretch/>
          </p:blipFill>
          <p:spPr>
            <a:xfrm>
              <a:off x="4173677" y="4400352"/>
              <a:ext cx="2201198" cy="75574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3" name="Google Shape;153;p17"/>
          <p:cNvPicPr preferRelativeResize="0"/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 rot="10800000" flipH="1">
            <a:off x="616425" y="4726424"/>
            <a:ext cx="1297027" cy="10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subTitle" idx="1"/>
          </p:nvPr>
        </p:nvSpPr>
        <p:spPr>
          <a:xfrm>
            <a:off x="4891123" y="1770350"/>
            <a:ext cx="3318600" cy="19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7"/>
          <p:cNvSpPr txBox="1">
            <a:spLocks noGrp="1"/>
          </p:cNvSpPr>
          <p:nvPr>
            <p:ph type="subTitle" idx="2"/>
          </p:nvPr>
        </p:nvSpPr>
        <p:spPr>
          <a:xfrm>
            <a:off x="934275" y="1770350"/>
            <a:ext cx="3318600" cy="19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57" name="Google Shape;157;p17"/>
          <p:cNvPicPr preferRelativeResize="0"/>
          <p:nvPr/>
        </p:nvPicPr>
        <p:blipFill rotWithShape="1">
          <a:blip r:embed="rId5">
            <a:alphaModFix amt="80000"/>
          </a:blip>
          <a:srcRect l="19511" t="7914" r="14324" b="8689"/>
          <a:stretch/>
        </p:blipFill>
        <p:spPr>
          <a:xfrm>
            <a:off x="7535475" y="2818450"/>
            <a:ext cx="1608525" cy="2325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8" r:id="rId5"/>
    <p:sldLayoutId id="2147483659" r:id="rId6"/>
    <p:sldLayoutId id="2147483660" r:id="rId7"/>
    <p:sldLayoutId id="214748366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3" r:id="rId15"/>
    <p:sldLayoutId id="214748367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2360" y="1372075"/>
            <a:ext cx="5129657" cy="1836950"/>
          </a:xfrm>
        </p:spPr>
        <p:txBody>
          <a:bodyPr/>
          <a:lstStyle/>
          <a:p>
            <a:r>
              <a:rPr lang="en-IN" sz="2400" dirty="0" smtClean="0">
                <a:latin typeface="Be Vietnam Pro" panose="020B0604020202020204" charset="0"/>
              </a:rPr>
              <a:t>ENHANCING WEB PERFORMANCING USING CDN</a:t>
            </a:r>
            <a:br>
              <a:rPr lang="en-IN" sz="2400" dirty="0" smtClean="0">
                <a:latin typeface="Be Vietnam Pro" panose="020B0604020202020204" charset="0"/>
              </a:rPr>
            </a:br>
            <a:r>
              <a:rPr lang="en-IN" sz="2400" dirty="0" smtClean="0">
                <a:latin typeface="Be Vietnam Pro" panose="020B0604020202020204" charset="0"/>
              </a:rPr>
              <a:t>[CONTENT DELIVERY NETWORK]</a:t>
            </a:r>
            <a:endParaRPr lang="en-IN" sz="2400" dirty="0">
              <a:latin typeface="Be Vietnam Pro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Building a Custom CDN</a:t>
            </a:r>
            <a:endParaRPr lang="en-IN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422563" y="1215752"/>
            <a:ext cx="8368145" cy="3416400"/>
          </a:xfrm>
        </p:spPr>
        <p:txBody>
          <a:bodyPr/>
          <a:lstStyle/>
          <a:p>
            <a:pPr marL="539750" indent="-400050">
              <a:buClr>
                <a:schemeClr val="tx1"/>
              </a:buClr>
              <a:buFont typeface="+mj-lt"/>
              <a:buAutoNum type="romanUcPeriod"/>
            </a:pPr>
            <a:r>
              <a:rPr lang="en-IN" sz="1500" dirty="0" smtClean="0"/>
              <a:t>Identify your POPs</a:t>
            </a:r>
          </a:p>
          <a:p>
            <a:pPr marL="539750" indent="-400050">
              <a:buClr>
                <a:schemeClr val="tx1"/>
              </a:buClr>
              <a:buFont typeface="+mj-lt"/>
              <a:buAutoNum type="romanUcPeriod"/>
            </a:pPr>
            <a:endParaRPr lang="en-IN" sz="1500" dirty="0" smtClean="0"/>
          </a:p>
          <a:p>
            <a:pPr marL="539750" indent="-400050">
              <a:buClr>
                <a:schemeClr val="tx1"/>
              </a:buClr>
              <a:buFont typeface="+mj-lt"/>
              <a:buAutoNum type="romanUcPeriod"/>
            </a:pPr>
            <a:r>
              <a:rPr lang="en-US" sz="1500" dirty="0" smtClean="0"/>
              <a:t>Choose your infrastructure set up – virtual servers, physical servers or combination of both</a:t>
            </a:r>
          </a:p>
          <a:p>
            <a:pPr marL="539750" indent="-400050">
              <a:buClr>
                <a:schemeClr val="tx1"/>
              </a:buClr>
              <a:buFont typeface="+mj-lt"/>
              <a:buAutoNum type="romanUcPeriod"/>
            </a:pPr>
            <a:endParaRPr lang="en-US" sz="1500" dirty="0" smtClean="0"/>
          </a:p>
          <a:p>
            <a:pPr marL="539750" indent="-400050">
              <a:buClr>
                <a:schemeClr val="tx1"/>
              </a:buClr>
              <a:buFont typeface="+mj-lt"/>
              <a:buAutoNum type="romanUcPeriod"/>
            </a:pPr>
            <a:r>
              <a:rPr lang="en-IN" sz="1500" dirty="0" smtClean="0"/>
              <a:t>Identify </a:t>
            </a:r>
            <a:r>
              <a:rPr lang="en-IN" sz="1500" dirty="0"/>
              <a:t>your viewership and prepare for </a:t>
            </a:r>
            <a:r>
              <a:rPr lang="en-IN" sz="1500" dirty="0" smtClean="0"/>
              <a:t>spikes</a:t>
            </a:r>
          </a:p>
          <a:p>
            <a:pPr marL="539750" indent="-400050">
              <a:buClr>
                <a:schemeClr val="tx1"/>
              </a:buClr>
              <a:buFont typeface="+mj-lt"/>
              <a:buAutoNum type="romanUcPeriod"/>
            </a:pPr>
            <a:endParaRPr lang="en-IN" sz="1500" dirty="0"/>
          </a:p>
          <a:p>
            <a:pPr marL="539750" indent="-400050">
              <a:buClr>
                <a:schemeClr val="tx1"/>
              </a:buClr>
              <a:buFont typeface="+mj-lt"/>
              <a:buAutoNum type="romanUcPeriod"/>
            </a:pPr>
            <a:r>
              <a:rPr lang="en-IN" sz="1500" dirty="0" smtClean="0"/>
              <a:t>Prepare and plan for disaster scenarios</a:t>
            </a:r>
          </a:p>
          <a:p>
            <a:pPr marL="539750" indent="-400050">
              <a:buClr>
                <a:schemeClr val="tx1"/>
              </a:buClr>
              <a:buFont typeface="+mj-lt"/>
              <a:buAutoNum type="romanUcPeriod"/>
            </a:pPr>
            <a:endParaRPr lang="en-IN" sz="1500" dirty="0"/>
          </a:p>
          <a:p>
            <a:pPr marL="539750" indent="-400050">
              <a:buClr>
                <a:schemeClr val="tx1"/>
              </a:buClr>
              <a:buFont typeface="+mj-lt"/>
              <a:buAutoNum type="romanUcPeriod"/>
            </a:pPr>
            <a:r>
              <a:rPr lang="en-US" sz="1500" dirty="0"/>
              <a:t>Choose suitable ISPs for your </a:t>
            </a:r>
            <a:r>
              <a:rPr lang="en-US" sz="1500" dirty="0" smtClean="0"/>
              <a:t>POPs</a:t>
            </a:r>
            <a:endParaRPr lang="en-US" sz="1500" dirty="0"/>
          </a:p>
          <a:p>
            <a:pPr marL="539750" indent="-400050">
              <a:buClr>
                <a:schemeClr val="tx1"/>
              </a:buClr>
              <a:buFont typeface="+mj-lt"/>
              <a:buAutoNum type="romanUcPeriod"/>
            </a:pPr>
            <a:endParaRPr lang="en-IN" sz="1500" dirty="0" smtClean="0"/>
          </a:p>
          <a:p>
            <a:pPr marL="539750" indent="-400050">
              <a:buClr>
                <a:schemeClr val="tx1"/>
              </a:buClr>
              <a:buFont typeface="+mj-lt"/>
              <a:buAutoNum type="romanUcPeriod"/>
            </a:pPr>
            <a:r>
              <a:rPr lang="en-IN" sz="1500" dirty="0"/>
              <a:t>Install SSL certificates</a:t>
            </a:r>
          </a:p>
          <a:p>
            <a:pPr marL="539750" indent="-400050">
              <a:buClr>
                <a:schemeClr val="tx1"/>
              </a:buClr>
              <a:buFont typeface="+mj-lt"/>
              <a:buAutoNum type="romanUcPeriod"/>
            </a:pPr>
            <a:endParaRPr lang="en-IN" sz="1500" dirty="0" smtClean="0"/>
          </a:p>
          <a:p>
            <a:pPr marL="539750" indent="-400050">
              <a:buClr>
                <a:schemeClr val="tx1"/>
              </a:buClr>
              <a:buFont typeface="+mj-lt"/>
              <a:buAutoNum type="romanUcPeriod"/>
            </a:pPr>
            <a:r>
              <a:rPr lang="en-US" sz="1500" dirty="0"/>
              <a:t>Install CDN and caching software</a:t>
            </a:r>
          </a:p>
          <a:p>
            <a:pPr marL="539750" indent="-400050">
              <a:buClr>
                <a:schemeClr val="tx1"/>
              </a:buClr>
              <a:buFont typeface="+mj-lt"/>
              <a:buAutoNum type="romanUcPeriod"/>
            </a:pPr>
            <a:endParaRPr lang="en-IN" dirty="0"/>
          </a:p>
          <a:p>
            <a:pPr marL="539750" indent="-400050">
              <a:buClr>
                <a:schemeClr val="tx1"/>
              </a:buClr>
              <a:buFont typeface="+mj-lt"/>
              <a:buAutoNum type="romanUcPeriod"/>
            </a:pPr>
            <a:endParaRPr lang="en-IN" dirty="0"/>
          </a:p>
          <a:p>
            <a:pPr marL="539750" indent="-400050">
              <a:buClr>
                <a:schemeClr val="tx1"/>
              </a:buClr>
              <a:buFont typeface="+mj-lt"/>
              <a:buAutoNum type="romanUcPeriod"/>
            </a:pPr>
            <a:endParaRPr lang="en-US" dirty="0"/>
          </a:p>
          <a:p>
            <a:pPr marL="139700" indent="0">
              <a:buClr>
                <a:schemeClr val="tx1"/>
              </a:buClr>
              <a:buNone/>
            </a:pPr>
            <a:endParaRPr lang="en-IN" dirty="0"/>
          </a:p>
          <a:p>
            <a:pPr marL="539750" indent="-400050">
              <a:buClr>
                <a:schemeClr val="tx1"/>
              </a:buClr>
              <a:buFont typeface="+mj-lt"/>
              <a:buAutoNum type="romanUcPeriod"/>
            </a:pPr>
            <a:endParaRPr lang="en-IN" dirty="0"/>
          </a:p>
          <a:p>
            <a:pPr marL="539750" indent="-400050">
              <a:buClr>
                <a:schemeClr val="tx1"/>
              </a:buClr>
              <a:buFont typeface="+mj-lt"/>
              <a:buAutoNum type="romanUcPeriod"/>
            </a:pPr>
            <a:endParaRPr lang="en-IN" dirty="0"/>
          </a:p>
          <a:p>
            <a:pPr marL="539750" indent="-400050">
              <a:buClr>
                <a:schemeClr val="tx1"/>
              </a:buClr>
              <a:buFont typeface="+mj-lt"/>
              <a:buAutoNum type="romanU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921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Challenges asscoiated with CDN</a:t>
            </a:r>
            <a:endParaRPr dirty="0"/>
          </a:p>
        </p:txBody>
      </p:sp>
      <p:sp>
        <p:nvSpPr>
          <p:cNvPr id="348" name="Google Shape;348;p36"/>
          <p:cNvSpPr txBox="1">
            <a:spLocks noGrp="1"/>
          </p:cNvSpPr>
          <p:nvPr>
            <p:ph type="subTitle" idx="2"/>
          </p:nvPr>
        </p:nvSpPr>
        <p:spPr>
          <a:xfrm>
            <a:off x="2020358" y="1265505"/>
            <a:ext cx="5103284" cy="32211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IN" sz="1800" dirty="0" smtClean="0">
                <a:latin typeface="Be Vietnam Pro" panose="020B0604020202020204" charset="0"/>
              </a:rPr>
              <a:t>Costs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IN" sz="1800" dirty="0">
              <a:latin typeface="Be Vietnam Pro" panose="020B06040202020202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IN" sz="1800" dirty="0" smtClean="0">
                <a:latin typeface="Be Vietnam Pro" panose="020B0604020202020204" charset="0"/>
              </a:rPr>
              <a:t>Complexity of Implementation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IN" sz="1800" dirty="0">
              <a:latin typeface="Be Vietnam Pro" panose="020B06040202020202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IN" sz="1800" dirty="0" smtClean="0">
                <a:latin typeface="Be Vietnam Pro" panose="020B0604020202020204" charset="0"/>
              </a:rPr>
              <a:t>Cache Invalidation Challenges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IN" sz="1800" dirty="0">
              <a:latin typeface="Be Vietnam Pro" panose="020B06040202020202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IN" sz="1800" dirty="0" smtClean="0">
                <a:latin typeface="Be Vietnam Pro" panose="020B0604020202020204" charset="0"/>
              </a:rPr>
              <a:t>Data Privacy and Security Concerns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IN" sz="1800" dirty="0">
              <a:latin typeface="Be Vietnam Pro" panose="020B06040202020202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IN" sz="1800" dirty="0" smtClean="0">
                <a:latin typeface="Be Vietnam Pro" panose="020B0604020202020204" charset="0"/>
              </a:rPr>
              <a:t>Limited Control</a:t>
            </a:r>
            <a:endParaRPr sz="1800" dirty="0">
              <a:latin typeface="Be Vietnam Pro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7"/>
          <p:cNvSpPr txBox="1">
            <a:spLocks noGrp="1"/>
          </p:cNvSpPr>
          <p:nvPr>
            <p:ph type="title"/>
          </p:nvPr>
        </p:nvSpPr>
        <p:spPr>
          <a:xfrm>
            <a:off x="720000" y="29955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 smtClean="0"/>
              <a:t>Strategies for Optimising CDNs</a:t>
            </a:r>
            <a:endParaRPr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720000" y="1017725"/>
            <a:ext cx="781038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Be Vietnam Pro" panose="020B0604020202020204" charset="0"/>
              </a:rPr>
              <a:t>Reduce the amount of data that needs to be delivered by compressing files, optimizing images, and using efficient file formats</a:t>
            </a:r>
            <a:r>
              <a:rPr lang="en-US" sz="1600" dirty="0" smtClean="0">
                <a:solidFill>
                  <a:schemeClr val="tx1"/>
                </a:solidFill>
                <a:latin typeface="Be Vietnam Pro" panose="020B0604020202020204" charset="0"/>
              </a:rPr>
              <a:t>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600" dirty="0" smtClean="0">
              <a:solidFill>
                <a:schemeClr val="tx1"/>
              </a:solidFill>
              <a:latin typeface="Be Vietnam Pro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Be Vietnam Pro" panose="020B0604020202020204" charset="0"/>
              </a:rPr>
              <a:t>If complexity is a significant concern, consider hiring professionals or consultants with CDN implementation expertise</a:t>
            </a:r>
            <a:r>
              <a:rPr lang="en-US" sz="1600" dirty="0" smtClean="0">
                <a:solidFill>
                  <a:schemeClr val="tx1"/>
                </a:solidFill>
                <a:latin typeface="Be Vietnam Pro" panose="020B0604020202020204" charset="0"/>
              </a:rPr>
              <a:t>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600" dirty="0" smtClean="0">
              <a:solidFill>
                <a:schemeClr val="tx1"/>
              </a:solidFill>
              <a:latin typeface="Be Vietnam Pro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1600" dirty="0" smtClean="0">
                <a:solidFill>
                  <a:schemeClr val="tx1"/>
                </a:solidFill>
                <a:latin typeface="Be Vietnam Pro" panose="020B0604020202020204" charset="0"/>
              </a:rPr>
              <a:t>Implement proper cache-control headers and automate cache invalidation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600" dirty="0" smtClean="0">
              <a:solidFill>
                <a:schemeClr val="tx1"/>
              </a:solidFill>
              <a:latin typeface="Be Vietnam Pro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Be Vietnam Pro" panose="020B0604020202020204" charset="0"/>
              </a:rPr>
              <a:t>Use HTTPS to encrypt </a:t>
            </a:r>
            <a:r>
              <a:rPr lang="en-US" sz="1600" dirty="0" smtClean="0">
                <a:solidFill>
                  <a:schemeClr val="tx1"/>
                </a:solidFill>
                <a:latin typeface="Be Vietnam Pro" panose="020B0604020202020204" charset="0"/>
              </a:rPr>
              <a:t>data, </a:t>
            </a:r>
            <a:r>
              <a:rPr lang="en-US" sz="1600" dirty="0">
                <a:solidFill>
                  <a:schemeClr val="tx1"/>
                </a:solidFill>
                <a:latin typeface="Be Vietnam Pro" panose="020B0604020202020204" charset="0"/>
              </a:rPr>
              <a:t>ensuring that sensitive information is protected</a:t>
            </a:r>
            <a:r>
              <a:rPr lang="en-US" sz="1600" dirty="0" smtClean="0">
                <a:solidFill>
                  <a:schemeClr val="tx1"/>
                </a:solidFill>
                <a:latin typeface="Be Vietnam Pro" panose="020B0604020202020204" charset="0"/>
              </a:rPr>
              <a:t>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600" dirty="0" smtClean="0">
              <a:solidFill>
                <a:schemeClr val="tx1"/>
              </a:solidFill>
              <a:latin typeface="Be Vietnam Pro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IN" sz="1600" dirty="0">
                <a:solidFill>
                  <a:schemeClr val="tx1"/>
                </a:solidFill>
                <a:latin typeface="Be Vietnam Pro" panose="020B0604020202020204" charset="0"/>
              </a:rPr>
              <a:t>Choose a Trusted </a:t>
            </a:r>
            <a:r>
              <a:rPr lang="en-IN" sz="1600" dirty="0" smtClean="0">
                <a:solidFill>
                  <a:schemeClr val="tx1"/>
                </a:solidFill>
                <a:latin typeface="Be Vietnam Pro" panose="020B0604020202020204" charset="0"/>
              </a:rPr>
              <a:t>Provider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IN" sz="1600" dirty="0" smtClean="0">
              <a:solidFill>
                <a:schemeClr val="tx1"/>
              </a:solidFill>
              <a:latin typeface="Be Vietnam Pro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Be Vietnam Pro" panose="020B0604020202020204" charset="0"/>
              </a:rPr>
              <a:t>Utilize available security features such as DDoS protection, Web Application Firewalls (WAF), and two-factor authentication.</a:t>
            </a:r>
            <a:endParaRPr lang="en-IN" sz="1600" dirty="0">
              <a:solidFill>
                <a:schemeClr val="tx1"/>
              </a:solidFill>
              <a:latin typeface="Be Vietnam Pro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Conclusions</a:t>
            </a: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921327" y="1461655"/>
            <a:ext cx="737754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Be Vietnam Pro" panose="020B0604020202020204" charset="0"/>
              </a:rPr>
              <a:t>Content Delivery Networks (CDNs) play a vital role in enhancing web performance by offering benefits like faster load times and improved security.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IN" sz="1600" dirty="0" smtClean="0">
              <a:solidFill>
                <a:schemeClr val="tx1"/>
              </a:solidFill>
              <a:latin typeface="Be Vietnam Pro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Be Vietnam Pro" panose="020B0604020202020204" charset="0"/>
              </a:rPr>
              <a:t>Businesses should seriously consider integrating CDNs into their infrastructure to leverage the advantages they provide in terms of speed and security.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IN" sz="1600" dirty="0" smtClean="0">
              <a:solidFill>
                <a:schemeClr val="tx1"/>
              </a:solidFill>
              <a:latin typeface="Be Vietnam Pro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Be Vietnam Pro" panose="020B0604020202020204" charset="0"/>
              </a:rPr>
              <a:t>To ensure peak performance, it is imperative for organizations to consistently optimize their CDNs, keeping them up to date with the latest technologies.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I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20000" y="1454727"/>
            <a:ext cx="770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t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Be Vietnam Pro" panose="020B0604020202020204" charset="0"/>
              </a:rPr>
              <a:t>A Content </a:t>
            </a:r>
            <a:r>
              <a:rPr lang="en-US" sz="1600" dirty="0" smtClean="0">
                <a:solidFill>
                  <a:schemeClr val="tx1"/>
                </a:solidFill>
                <a:latin typeface="Be Vietnam Pro" panose="020B0604020202020204" charset="0"/>
              </a:rPr>
              <a:t>Delivery/Distribution </a:t>
            </a:r>
            <a:r>
              <a:rPr lang="en-US" sz="1600" dirty="0">
                <a:solidFill>
                  <a:schemeClr val="tx1"/>
                </a:solidFill>
                <a:latin typeface="Be Vietnam Pro" panose="020B0604020202020204" charset="0"/>
              </a:rPr>
              <a:t>Network (CDN) is a distributed network of servers strategically positioned in various geographic locations</a:t>
            </a:r>
            <a:r>
              <a:rPr lang="en-US" sz="1600" dirty="0" smtClean="0">
                <a:solidFill>
                  <a:schemeClr val="tx1"/>
                </a:solidFill>
                <a:latin typeface="Be Vietnam Pro" panose="020B0604020202020204" charset="0"/>
              </a:rPr>
              <a:t>.</a:t>
            </a:r>
          </a:p>
          <a:p>
            <a:pPr fontAlgn="t">
              <a:buClr>
                <a:schemeClr val="tx1"/>
              </a:buClr>
            </a:pPr>
            <a:endParaRPr lang="en-IN" sz="1600" dirty="0">
              <a:solidFill>
                <a:schemeClr val="tx1"/>
              </a:solidFill>
              <a:latin typeface="Be Vietnam Pro" panose="020B0604020202020204" charset="0"/>
            </a:endParaRPr>
          </a:p>
          <a:p>
            <a:pPr marL="285750" indent="-285750" fontAlgn="t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Be Vietnam Pro" panose="020B0604020202020204" charset="0"/>
              </a:rPr>
              <a:t>Its primary function is to deliver web content such as images, </a:t>
            </a:r>
            <a:r>
              <a:rPr lang="en-US" sz="1600" dirty="0" smtClean="0">
                <a:solidFill>
                  <a:schemeClr val="tx1"/>
                </a:solidFill>
                <a:latin typeface="Be Vietnam Pro" panose="020B0604020202020204" charset="0"/>
              </a:rPr>
              <a:t>videos and scripts to </a:t>
            </a:r>
            <a:r>
              <a:rPr lang="en-US" sz="1600" dirty="0">
                <a:solidFill>
                  <a:schemeClr val="tx1"/>
                </a:solidFill>
                <a:latin typeface="Be Vietnam Pro" panose="020B0604020202020204" charset="0"/>
              </a:rPr>
              <a:t>users based on their geographic location. </a:t>
            </a:r>
            <a:endParaRPr lang="en-US" sz="1600" dirty="0" smtClean="0">
              <a:solidFill>
                <a:schemeClr val="tx1"/>
              </a:solidFill>
              <a:latin typeface="Be Vietnam Pro" panose="020B0604020202020204" charset="0"/>
            </a:endParaRPr>
          </a:p>
          <a:p>
            <a:pPr marL="285750" indent="-285750" fontAlgn="t"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IN" sz="1600" dirty="0">
              <a:solidFill>
                <a:schemeClr val="tx1"/>
              </a:solidFill>
              <a:latin typeface="Be Vietnam Pro" panose="020B0604020202020204" charset="0"/>
            </a:endParaRPr>
          </a:p>
          <a:p>
            <a:pPr marL="285750" indent="-285750" fontAlgn="t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Be Vietnam Pro" panose="020B0604020202020204" charset="0"/>
              </a:rPr>
              <a:t>CDNs aim to reduce latency and improve website performance by serving content from servers that are closest to the user, thereby minimizing the distance data needs to travel.</a:t>
            </a:r>
            <a:endParaRPr lang="en-IN" sz="1600" dirty="0">
              <a:solidFill>
                <a:schemeClr val="tx1"/>
              </a:solidFill>
              <a:latin typeface="Be Vietnam Pro" panose="020B0604020202020204" charset="0"/>
            </a:endParaRPr>
          </a:p>
          <a:p>
            <a:endParaRPr lang="en-I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854" y="751769"/>
            <a:ext cx="6224293" cy="360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02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Benefits For Users</a:t>
            </a:r>
            <a:endParaRPr dirty="0"/>
          </a:p>
        </p:txBody>
      </p:sp>
      <p:sp>
        <p:nvSpPr>
          <p:cNvPr id="323" name="Google Shape;323;p34"/>
          <p:cNvSpPr txBox="1">
            <a:spLocks noGrp="1"/>
          </p:cNvSpPr>
          <p:nvPr>
            <p:ph type="body" idx="1"/>
          </p:nvPr>
        </p:nvSpPr>
        <p:spPr>
          <a:xfrm>
            <a:off x="720000" y="1395859"/>
            <a:ext cx="7704000" cy="33978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1600" b="1" dirty="0">
                <a:latin typeface="Be Vietnam Pro" panose="020B0604020202020204" charset="0"/>
              </a:rPr>
              <a:t>Faster Load Times:</a:t>
            </a:r>
            <a:r>
              <a:rPr lang="en-US" sz="1600" dirty="0">
                <a:latin typeface="Be Vietnam Pro" panose="020B0604020202020204" charset="0"/>
              </a:rPr>
              <a:t> Content delivered from nearby CDN servers reduces latency, resulting in quicker page load times</a:t>
            </a:r>
            <a:r>
              <a:rPr lang="en-US" sz="1600" dirty="0" smtClean="0">
                <a:latin typeface="Be Vietnam Pro" panose="020B0604020202020204" charset="0"/>
              </a:rPr>
              <a:t>.</a:t>
            </a:r>
          </a:p>
          <a:p>
            <a:pPr marL="285750" lvl="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600" dirty="0">
              <a:solidFill>
                <a:srgbClr val="666666"/>
              </a:solidFill>
              <a:latin typeface="Be Vietnam Pro" panose="020B0604020202020204" charset="0"/>
            </a:endParaRPr>
          </a:p>
          <a:p>
            <a:pPr marL="285750" lvl="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1600" b="1" dirty="0">
                <a:latin typeface="Be Vietnam Pro" panose="020B0604020202020204" charset="0"/>
              </a:rPr>
              <a:t>Improved Performance:</a:t>
            </a:r>
            <a:r>
              <a:rPr lang="en-US" sz="1600" dirty="0">
                <a:latin typeface="Be Vietnam Pro" panose="020B0604020202020204" charset="0"/>
              </a:rPr>
              <a:t> CDNs optimize content delivery, reducing buffering times for videos and ensuring smooth browsing experiences</a:t>
            </a:r>
            <a:r>
              <a:rPr lang="en-US" sz="1600" dirty="0" smtClean="0">
                <a:latin typeface="Be Vietnam Pro" panose="020B0604020202020204" charset="0"/>
              </a:rPr>
              <a:t>.</a:t>
            </a:r>
          </a:p>
          <a:p>
            <a:pPr marL="285750" lvl="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600" dirty="0">
              <a:solidFill>
                <a:srgbClr val="666666"/>
              </a:solidFill>
              <a:latin typeface="Be Vietnam Pro" panose="020B0604020202020204" charset="0"/>
            </a:endParaRPr>
          </a:p>
          <a:p>
            <a:pPr marL="285750" lvl="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1600" b="1" dirty="0">
                <a:latin typeface="Be Vietnam Pro" panose="020B0604020202020204" charset="0"/>
              </a:rPr>
              <a:t>Reliability:</a:t>
            </a:r>
            <a:r>
              <a:rPr lang="en-US" sz="1600" dirty="0">
                <a:latin typeface="Be Vietnam Pro" panose="020B0604020202020204" charset="0"/>
              </a:rPr>
              <a:t> CDNs distribute content across multiple servers, minimizing the risk of downtime and ensuring consistent access to web resources.</a:t>
            </a:r>
            <a:endParaRPr sz="1600" dirty="0">
              <a:solidFill>
                <a:srgbClr val="666666"/>
              </a:solidFill>
              <a:latin typeface="Be Vietnam Pro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dirty="0"/>
              <a:t>Benefits </a:t>
            </a:r>
            <a:r>
              <a:rPr lang="en-IN" dirty="0" smtClean="0"/>
              <a:t>For </a:t>
            </a:r>
            <a:r>
              <a:rPr lang="en-IN" dirty="0"/>
              <a:t>Developers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58092" y="1447801"/>
            <a:ext cx="81533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tx1"/>
                </a:solidFill>
                <a:latin typeface="Be Vietnam Pro" panose="020B0604020202020204" charset="0"/>
              </a:rPr>
              <a:t>Scalability:</a:t>
            </a:r>
            <a:r>
              <a:rPr lang="en-US" sz="1600" dirty="0">
                <a:solidFill>
                  <a:schemeClr val="tx1"/>
                </a:solidFill>
                <a:latin typeface="Be Vietnam Pro" panose="020B0604020202020204" charset="0"/>
              </a:rPr>
              <a:t> CDNs can handle spikes in traffic by distributing load across multiple servers, reducing the burden on origin servers</a:t>
            </a:r>
            <a:r>
              <a:rPr lang="en-US" sz="1600" dirty="0" smtClean="0">
                <a:solidFill>
                  <a:schemeClr val="tx1"/>
                </a:solidFill>
                <a:latin typeface="Be Vietnam Pro" panose="020B0604020202020204" charset="0"/>
              </a:rPr>
              <a:t>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  <a:latin typeface="Be Vietnam Pro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tx1"/>
                </a:solidFill>
                <a:latin typeface="Be Vietnam Pro" panose="020B0604020202020204" charset="0"/>
              </a:rPr>
              <a:t>Security:</a:t>
            </a:r>
            <a:r>
              <a:rPr lang="en-US" sz="1600" dirty="0">
                <a:solidFill>
                  <a:schemeClr val="tx1"/>
                </a:solidFill>
                <a:latin typeface="Be Vietnam Pro" panose="020B0604020202020204" charset="0"/>
              </a:rPr>
              <a:t> Many CDNs offer built-in security features such as DDoS </a:t>
            </a:r>
            <a:r>
              <a:rPr lang="en-US" sz="1600" dirty="0" smtClean="0">
                <a:solidFill>
                  <a:schemeClr val="tx1"/>
                </a:solidFill>
                <a:latin typeface="Be Vietnam Pro" panose="020B0604020202020204" charset="0"/>
              </a:rPr>
              <a:t>protection and SSL/TLS </a:t>
            </a:r>
            <a:r>
              <a:rPr lang="en-US" sz="1600" dirty="0">
                <a:solidFill>
                  <a:schemeClr val="tx1"/>
                </a:solidFill>
                <a:latin typeface="Be Vietnam Pro" panose="020B0604020202020204" charset="0"/>
              </a:rPr>
              <a:t>encryption, </a:t>
            </a:r>
            <a:r>
              <a:rPr lang="en-US" sz="1600" dirty="0" smtClean="0">
                <a:solidFill>
                  <a:schemeClr val="tx1"/>
                </a:solidFill>
                <a:latin typeface="Be Vietnam Pro" panose="020B0604020202020204" charset="0"/>
              </a:rPr>
              <a:t>enhancing </a:t>
            </a:r>
            <a:r>
              <a:rPr lang="en-US" sz="1600" dirty="0">
                <a:solidFill>
                  <a:schemeClr val="tx1"/>
                </a:solidFill>
                <a:latin typeface="Be Vietnam Pro" panose="020B0604020202020204" charset="0"/>
              </a:rPr>
              <a:t>overall website security</a:t>
            </a:r>
            <a:r>
              <a:rPr lang="en-US" sz="1600" dirty="0" smtClean="0">
                <a:solidFill>
                  <a:schemeClr val="tx1"/>
                </a:solidFill>
                <a:latin typeface="Be Vietnam Pro" panose="020B0604020202020204" charset="0"/>
              </a:rPr>
              <a:t>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  <a:latin typeface="Be Vietnam Pro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IN" sz="1600" b="1" dirty="0">
                <a:solidFill>
                  <a:schemeClr val="tx1"/>
                </a:solidFill>
                <a:latin typeface="Be Vietnam Pro" panose="020B0604020202020204" charset="0"/>
              </a:rPr>
              <a:t>Analytics:</a:t>
            </a:r>
            <a:r>
              <a:rPr lang="en-IN" sz="1600" dirty="0">
                <a:solidFill>
                  <a:schemeClr val="tx1"/>
                </a:solidFill>
                <a:latin typeface="Be Vietnam Pro" panose="020B0604020202020204" charset="0"/>
              </a:rPr>
              <a:t> CDNs provide valuable insights into website traffic patterns, user behavior, and performance metrics, empowering developers to optimize content delivery and user experiences.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Working of CDNs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768927" y="1544782"/>
            <a:ext cx="75784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/>
                </a:solidFill>
                <a:latin typeface="Be Vietnam Pro" panose="020B0604020202020204" charset="0"/>
              </a:rPr>
              <a:t>CDNs </a:t>
            </a:r>
            <a:r>
              <a:rPr lang="en-US" sz="1600" dirty="0">
                <a:solidFill>
                  <a:schemeClr val="tx1"/>
                </a:solidFill>
                <a:latin typeface="Be Vietnam Pro" panose="020B0604020202020204" charset="0"/>
              </a:rPr>
              <a:t>work by establishing a point of presence (POP) or a group of CDN edge servers at multiple geographical locations. This geographically distributed network works on </a:t>
            </a:r>
            <a:r>
              <a:rPr lang="en-US" sz="1600" dirty="0" smtClean="0">
                <a:solidFill>
                  <a:schemeClr val="tx1"/>
                </a:solidFill>
                <a:latin typeface="Be Vietnam Pro" panose="020B0604020202020204" charset="0"/>
              </a:rPr>
              <a:t>two </a:t>
            </a:r>
            <a:r>
              <a:rPr lang="en-US" sz="1600" dirty="0">
                <a:solidFill>
                  <a:schemeClr val="tx1"/>
                </a:solidFill>
                <a:latin typeface="Be Vietnam Pro" panose="020B0604020202020204" charset="0"/>
              </a:rPr>
              <a:t>principles </a:t>
            </a:r>
            <a:r>
              <a:rPr lang="en-US" sz="1600" dirty="0" smtClean="0">
                <a:solidFill>
                  <a:schemeClr val="tx1"/>
                </a:solidFill>
                <a:latin typeface="Be Vietnam Pro" panose="020B0604020202020204" charset="0"/>
              </a:rPr>
              <a:t>.</a:t>
            </a:r>
          </a:p>
          <a:p>
            <a:endParaRPr lang="en-US" sz="1600" dirty="0">
              <a:solidFill>
                <a:schemeClr val="tx1"/>
              </a:solidFill>
              <a:latin typeface="Be Vietnam Pro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  <a:latin typeface="Be Vietnam Pro" panose="020B0604020202020204" charset="0"/>
              </a:rPr>
              <a:t>Caching (for static content like </a:t>
            </a:r>
            <a:r>
              <a:rPr lang="fr-FR" sz="1600" dirty="0">
                <a:solidFill>
                  <a:schemeClr val="tx1"/>
                </a:solidFill>
                <a:latin typeface="Be Vietnam Pro" panose="020B0604020202020204" charset="0"/>
              </a:rPr>
              <a:t>images, JavaScript files, CSS files, </a:t>
            </a:r>
            <a:r>
              <a:rPr lang="fr-FR" sz="1600" dirty="0" smtClean="0">
                <a:solidFill>
                  <a:schemeClr val="tx1"/>
                </a:solidFill>
                <a:latin typeface="Be Vietnam Pro" panose="020B0604020202020204" charset="0"/>
              </a:rPr>
              <a:t>videos</a:t>
            </a:r>
            <a:r>
              <a:rPr lang="en-US" sz="1600" dirty="0" smtClean="0">
                <a:solidFill>
                  <a:schemeClr val="tx1"/>
                </a:solidFill>
                <a:latin typeface="Be Vietnam Pro" panose="020B0604020202020204" charset="0"/>
              </a:rPr>
              <a:t>)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1600" dirty="0" smtClean="0">
              <a:solidFill>
                <a:schemeClr val="tx1"/>
              </a:solidFill>
              <a:latin typeface="Be Vietnam Pro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  <a:latin typeface="Be Vietnam Pro" panose="020B0604020202020204" charset="0"/>
              </a:rPr>
              <a:t>Dynamic Acceleration (for dynamic content like weather reports and personalized recommendations)</a:t>
            </a:r>
            <a:endParaRPr lang="en-IN" sz="1600" dirty="0">
              <a:solidFill>
                <a:schemeClr val="tx1"/>
              </a:solidFill>
              <a:latin typeface="Be Vietnam Pro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Caching</a:t>
            </a:r>
            <a:endParaRPr dirty="0"/>
          </a:p>
        </p:txBody>
      </p:sp>
      <p:sp>
        <p:nvSpPr>
          <p:cNvPr id="10" name="TextBox 9"/>
          <p:cNvSpPr txBox="1"/>
          <p:nvPr/>
        </p:nvSpPr>
        <p:spPr>
          <a:xfrm>
            <a:off x="1046018" y="1514417"/>
            <a:ext cx="286789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Be Vietnam Pro" panose="020B0604020202020204" charset="0"/>
              </a:rPr>
              <a:t>Caching is the process of storing multiple copies of the same data for faster data access</a:t>
            </a:r>
            <a:r>
              <a:rPr lang="en-US" sz="1600" dirty="0" smtClean="0">
                <a:solidFill>
                  <a:schemeClr val="tx1"/>
                </a:solidFill>
                <a:latin typeface="Be Vietnam Pro" panose="020B0604020202020204" charset="0"/>
              </a:rPr>
              <a:t>.</a:t>
            </a:r>
          </a:p>
          <a:p>
            <a:endParaRPr lang="en-US" sz="1600" dirty="0">
              <a:solidFill>
                <a:schemeClr val="tx1"/>
              </a:solidFill>
              <a:latin typeface="Be Vietnam Pro" panose="020B060402020202020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Be Vietnam Pro" panose="020B0604020202020204" charset="0"/>
              </a:rPr>
              <a:t> In CDN technology, the term refers to the process of storing static website content on multiple servers in the </a:t>
            </a:r>
            <a:r>
              <a:rPr lang="en-US" sz="1600" dirty="0" smtClean="0">
                <a:solidFill>
                  <a:schemeClr val="tx1"/>
                </a:solidFill>
                <a:latin typeface="Be Vietnam Pro" panose="020B0604020202020204" charset="0"/>
              </a:rPr>
              <a:t>network for a limited period of time.</a:t>
            </a:r>
            <a:endParaRPr lang="en-IN" sz="1600" dirty="0">
              <a:solidFill>
                <a:schemeClr val="tx1"/>
              </a:solidFill>
              <a:latin typeface="Be Vietnam Pro" panose="020B060402020202020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261" y="1323109"/>
            <a:ext cx="4439037" cy="29371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Dynamic Acceleration</a:t>
            </a:r>
            <a:endParaRPr dirty="0"/>
          </a:p>
        </p:txBody>
      </p:sp>
      <p:sp>
        <p:nvSpPr>
          <p:cNvPr id="8" name="TextBox 7"/>
          <p:cNvSpPr txBox="1"/>
          <p:nvPr/>
        </p:nvSpPr>
        <p:spPr>
          <a:xfrm>
            <a:off x="1011382" y="1475509"/>
            <a:ext cx="714201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solidFill>
                  <a:schemeClr val="tx1"/>
                </a:solidFill>
                <a:latin typeface="Be Vietnam Pro" panose="020B0604020202020204" charset="0"/>
              </a:rPr>
              <a:t>CDN servers accelerate the process between the origin server and the client.</a:t>
            </a:r>
          </a:p>
          <a:p>
            <a:endParaRPr lang="en-IN" sz="1600" dirty="0" smtClean="0">
              <a:solidFill>
                <a:schemeClr val="tx1"/>
              </a:solidFill>
              <a:latin typeface="Be Vietnam Pro" panose="020B0604020202020204" charset="0"/>
            </a:endParaRPr>
          </a:p>
          <a:p>
            <a:r>
              <a:rPr lang="en-IN" sz="1600" dirty="0" smtClean="0">
                <a:solidFill>
                  <a:schemeClr val="tx1"/>
                </a:solidFill>
                <a:latin typeface="Be Vietnam Pro" panose="020B0604020202020204" charset="0"/>
              </a:rPr>
              <a:t>They reduce time taken for security verification as the CDNs already have an ongoing and trusted connection with the origin server.</a:t>
            </a:r>
          </a:p>
          <a:p>
            <a:endParaRPr lang="en-IN" sz="1600" dirty="0">
              <a:solidFill>
                <a:schemeClr val="tx1"/>
              </a:solidFill>
              <a:latin typeface="Be Vietnam Pro" panose="020B0604020202020204" charset="0"/>
            </a:endParaRPr>
          </a:p>
          <a:p>
            <a:r>
              <a:rPr lang="en-IN" sz="1600" dirty="0" smtClean="0">
                <a:solidFill>
                  <a:schemeClr val="tx1"/>
                </a:solidFill>
                <a:latin typeface="Be Vietnam Pro" panose="020B0604020202020204" charset="0"/>
              </a:rPr>
              <a:t>They optimise the connection with origin server using the following features:</a:t>
            </a:r>
          </a:p>
          <a:p>
            <a:endParaRPr lang="en-IN" sz="1600" dirty="0">
              <a:solidFill>
                <a:schemeClr val="tx1"/>
              </a:solidFill>
              <a:latin typeface="Be Vietnam Pro" panose="020B0604020202020204" charset="0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N" sz="1600" dirty="0" smtClean="0">
                <a:solidFill>
                  <a:schemeClr val="tx1"/>
                </a:solidFill>
                <a:latin typeface="Be Vietnam Pro" panose="020B0604020202020204" charset="0"/>
              </a:rPr>
              <a:t>Intelligent routing algorithms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N" sz="1600" dirty="0" smtClean="0">
                <a:solidFill>
                  <a:schemeClr val="tx1"/>
                </a:solidFill>
                <a:latin typeface="Be Vietnam Pro" panose="020B0604020202020204" charset="0"/>
              </a:rPr>
              <a:t>The ability to process the client request which reduces its size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IN" sz="1600" dirty="0">
              <a:solidFill>
                <a:schemeClr val="tx1"/>
              </a:solidFill>
              <a:latin typeface="Be Vietnam Pro" panose="020B0604020202020204" charset="0"/>
            </a:endParaRPr>
          </a:p>
          <a:p>
            <a:endParaRPr lang="en-IN" sz="1600" dirty="0">
              <a:solidFill>
                <a:schemeClr val="tx1"/>
              </a:solidFill>
              <a:latin typeface="Be Vietnam Pro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Implementation of CDNs</a:t>
            </a:r>
            <a:endParaRPr dirty="0"/>
          </a:p>
        </p:txBody>
      </p:sp>
      <p:sp>
        <p:nvSpPr>
          <p:cNvPr id="14" name="TextBox 13"/>
          <p:cNvSpPr txBox="1"/>
          <p:nvPr/>
        </p:nvSpPr>
        <p:spPr>
          <a:xfrm>
            <a:off x="1149927" y="1711036"/>
            <a:ext cx="70519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Be Vietnam Pro" panose="020B0604020202020204" charset="0"/>
              </a:rPr>
              <a:t>There are two primary methods for implementing a CDN</a:t>
            </a:r>
            <a:r>
              <a:rPr lang="en-US" sz="1600" dirty="0" smtClean="0">
                <a:solidFill>
                  <a:schemeClr val="tx1"/>
                </a:solidFill>
                <a:latin typeface="Be Vietnam Pro" panose="020B0604020202020204" charset="0"/>
              </a:rPr>
              <a:t>:</a:t>
            </a:r>
          </a:p>
          <a:p>
            <a:endParaRPr lang="en-US" sz="1600" dirty="0">
              <a:solidFill>
                <a:schemeClr val="tx1"/>
              </a:solidFill>
              <a:latin typeface="Be Vietnam Pro" panose="020B0604020202020204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Be Vietnam Pro" panose="020B0604020202020204" charset="0"/>
              </a:rPr>
              <a:t>Third-party CDN Providers:</a:t>
            </a:r>
            <a:r>
              <a:rPr lang="en-US" sz="1600" dirty="0">
                <a:solidFill>
                  <a:schemeClr val="tx1"/>
                </a:solidFill>
                <a:latin typeface="Be Vietnam Pro" panose="020B0604020202020204" charset="0"/>
              </a:rPr>
              <a:t> Third-party CDN providers like Cloudflare, Akamai, and Amazon CloudFront offer ready-to-use CDN solutions</a:t>
            </a:r>
            <a:r>
              <a:rPr lang="en-US" sz="1600" dirty="0" smtClean="0">
                <a:solidFill>
                  <a:schemeClr val="tx1"/>
                </a:solidFill>
                <a:latin typeface="Be Vietnam Pro" panose="020B0604020202020204" charset="0"/>
              </a:rPr>
              <a:t>.</a:t>
            </a:r>
          </a:p>
          <a:p>
            <a:endParaRPr lang="en-US" sz="1600" dirty="0">
              <a:solidFill>
                <a:schemeClr val="tx1"/>
              </a:solidFill>
              <a:latin typeface="Be Vietnam Pro" panose="020B0604020202020204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Be Vietnam Pro" panose="020B0604020202020204" charset="0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Be Vietnam Pro" panose="020B0604020202020204" charset="0"/>
              </a:rPr>
              <a:t>Building </a:t>
            </a:r>
            <a:r>
              <a:rPr lang="en-US" sz="1600" b="1" dirty="0">
                <a:solidFill>
                  <a:schemeClr val="tx1"/>
                </a:solidFill>
                <a:latin typeface="Be Vietnam Pro" panose="020B0604020202020204" charset="0"/>
              </a:rPr>
              <a:t>a Custom CDN:</a:t>
            </a:r>
            <a:r>
              <a:rPr lang="en-US" sz="1600" dirty="0">
                <a:solidFill>
                  <a:schemeClr val="tx1"/>
                </a:solidFill>
                <a:latin typeface="Be Vietnam Pro" panose="020B0604020202020204" charset="0"/>
              </a:rPr>
              <a:t> Building a custom CDN involves designing and deploying a network of servers optimized for content delivery. This approach requires expertise in networking, server infrastructure, and content caching </a:t>
            </a:r>
            <a:r>
              <a:rPr lang="en-US" sz="1600" dirty="0" smtClean="0">
                <a:solidFill>
                  <a:schemeClr val="tx1"/>
                </a:solidFill>
                <a:latin typeface="Be Vietnam Pro" panose="020B0604020202020204" charset="0"/>
              </a:rPr>
              <a:t>strategies.</a:t>
            </a:r>
            <a:endParaRPr lang="en-I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althcare AI Workshop by Slidesgo">
  <a:themeElements>
    <a:clrScheme name="Simple Light">
      <a:dk1>
        <a:srgbClr val="FFFFFF"/>
      </a:dk1>
      <a:lt1>
        <a:srgbClr val="140036"/>
      </a:lt1>
      <a:dk2>
        <a:srgbClr val="3D41A8"/>
      </a:dk2>
      <a:lt2>
        <a:srgbClr val="4F57C2"/>
      </a:lt2>
      <a:accent1>
        <a:srgbClr val="57CDD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662</Words>
  <Application>Microsoft Office PowerPoint</Application>
  <PresentationFormat>On-screen Show (16:9)</PresentationFormat>
  <Paragraphs>91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Roboto Condensed Light</vt:lpstr>
      <vt:lpstr>Be Vietnam Pro</vt:lpstr>
      <vt:lpstr>Arial</vt:lpstr>
      <vt:lpstr>Arimo</vt:lpstr>
      <vt:lpstr>Wingdings</vt:lpstr>
      <vt:lpstr>Healthcare AI Workshop by Slidesgo</vt:lpstr>
      <vt:lpstr>ENHANCING WEB PERFORMANCING USING CDN [CONTENT DELIVERY NETWORK]</vt:lpstr>
      <vt:lpstr>Introduction</vt:lpstr>
      <vt:lpstr>PowerPoint Presentation</vt:lpstr>
      <vt:lpstr>Benefits For Users</vt:lpstr>
      <vt:lpstr>Benefits For Developers</vt:lpstr>
      <vt:lpstr>Working of CDNs</vt:lpstr>
      <vt:lpstr>Caching</vt:lpstr>
      <vt:lpstr>Dynamic Acceleration</vt:lpstr>
      <vt:lpstr>Implementation of CDNs</vt:lpstr>
      <vt:lpstr>Building a Custom CDN</vt:lpstr>
      <vt:lpstr>Challenges asscoiated with CDN</vt:lpstr>
      <vt:lpstr>Strategies for Optimising CDNs</vt:lpstr>
      <vt:lpstr>Conclusions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WEB PERFORMANCING</dc:title>
  <dc:creator>gathvik narayan kolla</dc:creator>
  <cp:lastModifiedBy>Microsoft account</cp:lastModifiedBy>
  <cp:revision>22</cp:revision>
  <dcterms:modified xsi:type="dcterms:W3CDTF">2024-06-07T04:18:32Z</dcterms:modified>
</cp:coreProperties>
</file>