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18000">
              <a:schemeClr val="accent2">
                <a:lumMod val="95000"/>
                <a:lumOff val="5000"/>
              </a:schemeClr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63FB-F731-449F-9C95-C69C7916C8A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538A-234A-4B3E-AE12-1C7C7FBC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8643"/>
            <a:ext cx="9144000" cy="2387600"/>
          </a:xfrm>
        </p:spPr>
        <p:txBody>
          <a:bodyPr>
            <a:noAutofit/>
          </a:bodyPr>
          <a:lstStyle/>
          <a:p>
            <a:r>
              <a:rPr lang="or-IN" sz="115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ଆମର ଜାତୀୟ ନାୟକ </a:t>
            </a:r>
            <a:endParaRPr lang="en-US" sz="115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4478"/>
            <a:ext cx="9144000" cy="1655762"/>
          </a:xfrm>
        </p:spPr>
        <p:txBody>
          <a:bodyPr>
            <a:noAutofit/>
          </a:bodyPr>
          <a:lstStyle/>
          <a:p>
            <a:r>
              <a:rPr 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OUR NATIONAL HEROES</a:t>
            </a:r>
            <a:endParaRPr 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0979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ସୁବାସ ବୋଷ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SUBHASH BOSE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8"/>
          <a:stretch/>
        </p:blipFill>
        <p:spPr>
          <a:xfrm>
            <a:off x="4127183" y="583565"/>
            <a:ext cx="3660458" cy="401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503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ମହାତ୍ମା ଗାନ୍ଧୀ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MAHATAMA GANDHI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26" y="583565"/>
            <a:ext cx="3241571" cy="401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189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503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ମହାତ୍ମା ଗାନ୍ଧୀ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MAHATAMA GANDHI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3" r="-1"/>
          <a:stretch/>
        </p:blipFill>
        <p:spPr>
          <a:xfrm>
            <a:off x="3969224" y="504381"/>
            <a:ext cx="3608974" cy="3939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035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503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ମହାତ୍ମା ଗାନ୍ଧୀ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MAHATAMA GANDHI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r="6100"/>
          <a:stretch/>
        </p:blipFill>
        <p:spPr>
          <a:xfrm>
            <a:off x="4276462" y="687546"/>
            <a:ext cx="3367354" cy="381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69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503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ମହାତ୍ମା ଗାନ୍ଧୀ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MAHATAMA GANDHI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t="17184" r="30549"/>
          <a:stretch/>
        </p:blipFill>
        <p:spPr>
          <a:xfrm>
            <a:off x="4268263" y="619300"/>
            <a:ext cx="3461275" cy="4105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087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5035"/>
            <a:ext cx="9144000" cy="1188085"/>
          </a:xfrm>
        </p:spPr>
        <p:txBody>
          <a:bodyPr>
            <a:noAutofit/>
          </a:bodyPr>
          <a:lstStyle/>
          <a:p>
            <a:r>
              <a:rPr lang="or-IN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ମହାତ୍ମା ଗାନ୍ଧୀ 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05158"/>
            <a:ext cx="9144000" cy="893762"/>
          </a:xfrm>
        </p:spPr>
        <p:txBody>
          <a:bodyPr>
            <a:no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MAHATAMA GANDHI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r="6100"/>
          <a:stretch/>
        </p:blipFill>
        <p:spPr>
          <a:xfrm>
            <a:off x="4276462" y="687546"/>
            <a:ext cx="3367354" cy="381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048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Kalinga</vt:lpstr>
      <vt:lpstr>Office Theme</vt:lpstr>
      <vt:lpstr>ଆମର ଜାତୀୟ ନାୟକ </vt:lpstr>
      <vt:lpstr>ସୁବାସ ବୋଷ </vt:lpstr>
      <vt:lpstr>ମହାତ୍ମା ଗାନ୍ଧୀ </vt:lpstr>
      <vt:lpstr>ମହାତ୍ମା ଗାନ୍ଧୀ </vt:lpstr>
      <vt:lpstr>ମହାତ୍ମା ଗାନ୍ଧୀ </vt:lpstr>
      <vt:lpstr>ମହାତ୍ମା ଗାନ୍ଧୀ </vt:lpstr>
      <vt:lpstr>ମହାତ୍ମା ଗାନ୍ଧୀ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ଆମର ଜାତୀୟ ନାୟକ </dc:title>
  <dc:creator>Gatindra Malik.</dc:creator>
  <cp:lastModifiedBy>Gatindra Malik.</cp:lastModifiedBy>
  <cp:revision>13</cp:revision>
  <dcterms:created xsi:type="dcterms:W3CDTF">2021-01-25T14:58:14Z</dcterms:created>
  <dcterms:modified xsi:type="dcterms:W3CDTF">2021-01-25T15:43:47Z</dcterms:modified>
</cp:coreProperties>
</file>