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3" r:id="rId5"/>
    <p:sldId id="268" r:id="rId6"/>
    <p:sldId id="261" r:id="rId7"/>
    <p:sldId id="257" r:id="rId8"/>
    <p:sldId id="258" r:id="rId9"/>
    <p:sldId id="262" r:id="rId10"/>
    <p:sldId id="264" r:id="rId11"/>
    <p:sldId id="267" r:id="rId12"/>
    <p:sldId id="265" r:id="rId13"/>
    <p:sldId id="266" r:id="rId14"/>
    <p:sldId id="269" r:id="rId15"/>
    <p:sldId id="270" r:id="rId16"/>
    <p:sldId id="271" r:id="rId17"/>
    <p:sldId id="273" r:id="rId18"/>
    <p:sldId id="272" r:id="rId19"/>
    <p:sldId id="276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EB291-3F34-45DB-AAA0-F76918752DF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7F5CA-D087-4F7C-A62F-B22C3454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2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4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9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0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1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2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1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7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8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49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7F5CA-D087-4F7C-A62F-B22C34549B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9E0-9598-4E31-B5E5-3A725355B43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01C-7C9D-426D-8A34-96C41229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9E0-9598-4E31-B5E5-3A725355B43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01C-7C9D-426D-8A34-96C41229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9E0-9598-4E31-B5E5-3A725355B43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01C-7C9D-426D-8A34-96C41229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9E0-9598-4E31-B5E5-3A725355B43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01C-7C9D-426D-8A34-96C41229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9E0-9598-4E31-B5E5-3A725355B43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01C-7C9D-426D-8A34-96C41229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9E0-9598-4E31-B5E5-3A725355B43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01C-7C9D-426D-8A34-96C41229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9E0-9598-4E31-B5E5-3A725355B43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01C-7C9D-426D-8A34-96C41229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9E0-9598-4E31-B5E5-3A725355B43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01C-7C9D-426D-8A34-96C41229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9E0-9598-4E31-B5E5-3A725355B43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01C-7C9D-426D-8A34-96C41229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9E0-9598-4E31-B5E5-3A725355B43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01C-7C9D-426D-8A34-96C41229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9E0-9598-4E31-B5E5-3A725355B43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01C-7C9D-426D-8A34-96C41229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0000">
              <a:srgbClr val="00B0F0"/>
            </a:gs>
            <a:gs pos="81000">
              <a:srgbClr val="7030A0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B9E0-9598-4E31-B5E5-3A725355B43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501C-7C9D-426D-8A34-96C41229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1916"/>
            <a:ext cx="9144000" cy="2387600"/>
          </a:xfrm>
        </p:spPr>
        <p:txBody>
          <a:bodyPr>
            <a:normAutofit/>
          </a:bodyPr>
          <a:lstStyle/>
          <a:p>
            <a:r>
              <a:rPr lang="or-IN" sz="115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 ପ୍ରତୀକ </a:t>
            </a:r>
            <a:endParaRPr lang="en-US" sz="115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1591"/>
            <a:ext cx="9144000" cy="1655762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 SYMBOLS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65016" y="333600"/>
            <a:ext cx="1861968" cy="18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"/>
    </mc:Choice>
    <mc:Fallback xmlns="">
      <p:transition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59"/>
            <a:ext cx="4689368" cy="3223124"/>
          </a:xfrm>
        </p:spPr>
        <p:txBody>
          <a:bodyPr anchor="t">
            <a:normAutofit fontScale="90000"/>
          </a:bodyPr>
          <a:lstStyle/>
          <a:p>
            <a:pPr algn="l"/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ଜଳଜ </a:t>
            </a:r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ପ୍ରାଣୀ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</a:t>
            </a:r>
          </a:p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AQUATIC ANIMAL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" r="9859"/>
          <a:stretch/>
        </p:blipFill>
        <p:spPr>
          <a:xfrm>
            <a:off x="2987040" y="1645760"/>
            <a:ext cx="4309875" cy="3084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ଡଲ୍ଫିନ୍  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Dolphin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76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Autofit/>
          </a:bodyPr>
          <a:lstStyle/>
          <a:p>
            <a:pPr algn="l"/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ଐତିହ </a:t>
            </a:r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ପଶୁ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</a:t>
            </a:r>
          </a:p>
          <a:p>
            <a:pPr algn="r"/>
            <a:r>
              <a:rPr 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HERITAGE ANIMAL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/>
          <a:stretch/>
        </p:blipFill>
        <p:spPr>
          <a:xfrm>
            <a:off x="2731325" y="1208161"/>
            <a:ext cx="4768515" cy="3363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ହାତୀ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Elephant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944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rmAutofit fontScale="90000"/>
          </a:bodyPr>
          <a:lstStyle/>
          <a:p>
            <a:pPr algn="l"/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ନଦୀ</a:t>
            </a:r>
            <a:endParaRPr lang="en-US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</a:t>
            </a:r>
          </a:p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RIVER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3" t="1166" r="27233" b="2395"/>
          <a:stretch/>
        </p:blipFill>
        <p:spPr>
          <a:xfrm>
            <a:off x="2921330" y="1106519"/>
            <a:ext cx="4560125" cy="3935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ଗଙ୍ଗା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Ganga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63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rmAutofit fontScale="90000"/>
          </a:bodyPr>
          <a:lstStyle/>
          <a:p>
            <a:pPr algn="l"/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ମୁଦ୍ରା </a:t>
            </a:r>
            <a:endParaRPr lang="en-US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</a:t>
            </a:r>
          </a:p>
          <a:p>
            <a:pPr algn="r"/>
            <a:r>
              <a:rPr 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CURRENCY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3" b="12848"/>
          <a:stretch/>
        </p:blipFill>
        <p:spPr>
          <a:xfrm>
            <a:off x="3467595" y="684522"/>
            <a:ext cx="3599324" cy="4268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ଭାରତୀୟ ଟଙ୍କା 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Indian Rupees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7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Autofit/>
          </a:bodyPr>
          <a:lstStyle/>
          <a:p>
            <a:pPr algn="l"/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ଫୁଲ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 FLOWER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3" r="-3"/>
          <a:stretch/>
        </p:blipFill>
        <p:spPr>
          <a:xfrm>
            <a:off x="2987040" y="787745"/>
            <a:ext cx="4352878" cy="4152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ପଦ୍ମ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Lotus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1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Autofit/>
          </a:bodyPr>
          <a:lstStyle/>
          <a:p>
            <a:pPr algn="l"/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80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ବୃକ୍ଷ 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 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" r="15572"/>
          <a:stretch/>
        </p:blipFill>
        <p:spPr>
          <a:xfrm>
            <a:off x="2731325" y="1460112"/>
            <a:ext cx="4819187" cy="3498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ବର ଗଛ 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Banyan Tree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6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Autofit/>
          </a:bodyPr>
          <a:lstStyle/>
          <a:p>
            <a:pPr algn="l"/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ପତାକା 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 FLAG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25" y="1601066"/>
            <a:ext cx="4819187" cy="3216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ତିରଙ୍ଗା 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Tiranga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93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Autofit/>
          </a:bodyPr>
          <a:lstStyle/>
          <a:p>
            <a:pPr algn="l"/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ପଞ୍ଜିକା 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 </a:t>
            </a:r>
            <a:r>
              <a:rPr 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CALENDAR</a:t>
            </a:r>
            <a:endParaRPr lang="en-US" sz="66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79" y="968890"/>
            <a:ext cx="4488873" cy="3861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ଶାକ ପଞ୍ଜିକା 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99512" y="4952919"/>
            <a:ext cx="6963888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Saka Calendar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Autofit/>
          </a:bodyPr>
          <a:lstStyle/>
          <a:p>
            <a:pPr algn="l"/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ଦିବସ 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 DAYS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265" r="1456" b="2600"/>
          <a:stretch/>
        </p:blipFill>
        <p:spPr>
          <a:xfrm>
            <a:off x="2683823" y="1398598"/>
            <a:ext cx="4862796" cy="3335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ସ୍ୱାଧୀନତା ଦିବସ, </a:t>
            </a:r>
            <a:endParaRPr lang="en-US" sz="7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ସାଧାରଣତନ୍ତ୍ର ଦିବସ, </a:t>
            </a:r>
            <a:endParaRPr lang="en-US" sz="7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ଗାନ୍ଧୀ ଜୟନ୍ତୀ  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99512" y="4952919"/>
            <a:ext cx="6963888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Independence Day, </a:t>
            </a:r>
          </a:p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Republic Day, </a:t>
            </a:r>
          </a:p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Gandhi Jayanti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5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Autofit/>
          </a:bodyPr>
          <a:lstStyle/>
          <a:p>
            <a:pPr algn="l"/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ପଟି  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 COCKADE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3" y="911731"/>
            <a:ext cx="3799938" cy="3799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ଭାରତୀୟ ପଟି  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Indian cockade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27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rmAutofit fontScale="90000"/>
          </a:bodyPr>
          <a:lstStyle/>
          <a:p>
            <a:pPr algn="l"/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ଚିହ୍ନ  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endParaRPr lang="en-US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</a:t>
            </a:r>
          </a:p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EMBLEM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39" y="700960"/>
            <a:ext cx="2486880" cy="4221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ଅଶୋକ ସ୍ତମ୍ଭ 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Lion Capital of </a:t>
            </a:r>
            <a:r>
              <a:rPr lang="en-US" sz="7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Ashoka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77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Autofit/>
          </a:bodyPr>
          <a:lstStyle/>
          <a:p>
            <a:pPr algn="l"/>
            <a:r>
              <a:rPr lang="or-IN" sz="7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7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7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7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ରାଜନିଷ୍ଠା ଶପଥ</a:t>
            </a:r>
            <a:endParaRPr lang="en-US" sz="7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</a:t>
            </a:r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 </a:t>
            </a:r>
            <a:r>
              <a:rPr 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OATH OF </a:t>
            </a:r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ALLEGIANCE</a:t>
            </a:r>
            <a:endParaRPr lang="en-US" sz="66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00" r="7142" b="3699"/>
          <a:stretch/>
        </p:blipFill>
        <p:spPr>
          <a:xfrm>
            <a:off x="3004457" y="1399711"/>
            <a:ext cx="4311927" cy="3065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ଜାତୀୟ</a:t>
            </a:r>
            <a:r>
              <a:rPr lang="en-US" sz="7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ଚଳବନ୍ଧକ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99512" y="4952919"/>
            <a:ext cx="6963888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National Pledge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01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or-IN" sz="13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ଯୁଆ ସ୍କୁଲ </a:t>
            </a:r>
            <a:endParaRPr lang="en-US" sz="13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JUA SCHOOL</a:t>
            </a:r>
            <a:endParaRPr lang="en-US" sz="8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39877" y="2443141"/>
            <a:ext cx="353848" cy="353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70835" y="5080876"/>
            <a:ext cx="353848" cy="353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42559" y="4903952"/>
            <a:ext cx="353848" cy="353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72083" y="145529"/>
            <a:ext cx="353848" cy="353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11872" y="3182452"/>
            <a:ext cx="353848" cy="353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12827" y="1207727"/>
            <a:ext cx="353848" cy="353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217" y="368630"/>
            <a:ext cx="353848" cy="3538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71672" y="6057710"/>
            <a:ext cx="353848" cy="3538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76132" y="5526938"/>
            <a:ext cx="353848" cy="3538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83398" y="768515"/>
            <a:ext cx="353848" cy="3538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60322" y="5880786"/>
            <a:ext cx="353848" cy="3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0">
        <p14:flash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1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3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4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4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5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5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6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6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39877" y="2443141"/>
            <a:ext cx="353848" cy="353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70835" y="5080876"/>
            <a:ext cx="353848" cy="353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42559" y="4903952"/>
            <a:ext cx="353848" cy="353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72083" y="145529"/>
            <a:ext cx="353848" cy="353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11872" y="3182452"/>
            <a:ext cx="353848" cy="353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12827" y="1207727"/>
            <a:ext cx="353848" cy="353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217" y="368630"/>
            <a:ext cx="353848" cy="3538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71672" y="6057710"/>
            <a:ext cx="353848" cy="3538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76132" y="5526938"/>
            <a:ext cx="353848" cy="3538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83398" y="768515"/>
            <a:ext cx="353848" cy="3538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60322" y="5880786"/>
            <a:ext cx="353848" cy="353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or-IN" sz="13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ଯୁଆ ସ୍କୁଲ </a:t>
            </a:r>
            <a:endParaRPr lang="en-US" sz="13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JUA SCHOOL</a:t>
            </a:r>
            <a:endParaRPr lang="en-US" sz="8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0">
        <p14:flash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95833E-6 -4.44444E-6 L -3.95833E-6 0.6777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8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25E-6 3.33333E-6 L -1.25E-6 0.357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7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16667E-7 -7.40741E-7 L 0.0043 0.300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502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125E-6 -7.40741E-7 L -3.125E-6 0.9944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2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8.33333E-7 -4.81481E-6 L -8.33333E-7 0.6388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66667E-6 -1.85185E-6 L 1.66667E-6 0.8486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43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33333E-6 1.85185E-6 L -3.33333E-6 1.0034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16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95833E-6 2.22222E-6 L 3.95833E-6 0.2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58333E-6 -2.96296E-6 L 4.58333E-6 0.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7 -1.48148E-6 L -2.08333E-7 0.9106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53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54167E-6 -1.85185E-6 L -3.54167E-6 0.2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rmAutofit fontScale="90000"/>
          </a:bodyPr>
          <a:lstStyle/>
          <a:p>
            <a:pPr algn="l"/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ଫଳ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endParaRPr lang="en-US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</a:t>
            </a:r>
          </a:p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FRUIT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3830" r="-6" b="3615"/>
          <a:stretch/>
        </p:blipFill>
        <p:spPr>
          <a:xfrm>
            <a:off x="3352043" y="807522"/>
            <a:ext cx="4146183" cy="4833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ଆମ୍ବ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Mango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62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rmAutofit fontScale="90000"/>
          </a:bodyPr>
          <a:lstStyle/>
          <a:p>
            <a:pPr algn="l"/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ପକ୍ଷୀ</a:t>
            </a:r>
            <a:endParaRPr lang="en-US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</a:t>
            </a:r>
          </a:p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BIRD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9" t="13226" r="21221" b="3662"/>
          <a:stretch/>
        </p:blipFill>
        <p:spPr>
          <a:xfrm>
            <a:off x="2992582" y="1416133"/>
            <a:ext cx="4373810" cy="4355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ମୟୂର 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Peacock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72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Autofit/>
          </a:bodyPr>
          <a:lstStyle/>
          <a:p>
            <a:pPr algn="l"/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ପରିବା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 </a:t>
            </a:r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VEGETABLE</a:t>
            </a:r>
            <a:endParaRPr lang="en-US" sz="66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3" t="2190" r="17054" b="989"/>
          <a:stretch/>
        </p:blipFill>
        <p:spPr>
          <a:xfrm>
            <a:off x="3336966" y="1015153"/>
            <a:ext cx="4025736" cy="3616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ବୋଇତି କଖାରୁ 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Pumpkin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58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rmAutofit fontScale="90000"/>
          </a:bodyPr>
          <a:lstStyle/>
          <a:p>
            <a:pPr algn="l"/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ସରୀସୃପ</a:t>
            </a:r>
            <a:endParaRPr lang="en-US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</a:t>
            </a:r>
          </a:p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REPTILE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4" r="19062"/>
          <a:stretch/>
        </p:blipFill>
        <p:spPr>
          <a:xfrm>
            <a:off x="3477888" y="1856505"/>
            <a:ext cx="4049485" cy="3096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ଅହିରାଜ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King Cobra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4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rmAutofit fontScale="90000"/>
          </a:bodyPr>
          <a:lstStyle/>
          <a:p>
            <a:pPr algn="l"/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ସଂଗୀତ 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endParaRPr lang="en-US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</a:t>
            </a:r>
          </a:p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ANTHEM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b="19817"/>
          <a:stretch/>
        </p:blipFill>
        <p:spPr>
          <a:xfrm>
            <a:off x="3349942" y="700960"/>
            <a:ext cx="4029075" cy="4221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ଜନ ଗଣ ମନ 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89320" y="4952919"/>
            <a:ext cx="59740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Jana Gana Mana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307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rmAutofit fontScale="90000"/>
          </a:bodyPr>
          <a:lstStyle/>
          <a:p>
            <a:pPr algn="l"/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ଗୀତ 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endParaRPr lang="en-US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512172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</a:t>
            </a:r>
          </a:p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SONG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" b="11570"/>
          <a:stretch/>
        </p:blipFill>
        <p:spPr>
          <a:xfrm>
            <a:off x="3278039" y="243799"/>
            <a:ext cx="4209690" cy="50839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5246220"/>
            <a:ext cx="5638800" cy="1516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ବନ୍ଦେ ମାତରମ 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89320" y="5246220"/>
            <a:ext cx="5974080" cy="1516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Vande</a:t>
            </a:r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7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Mataram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062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1645760"/>
            <a:ext cx="4450080" cy="2331880"/>
          </a:xfrm>
        </p:spPr>
        <p:txBody>
          <a:bodyPr anchor="t">
            <a:normAutofit fontScale="90000"/>
          </a:bodyPr>
          <a:lstStyle/>
          <a:p>
            <a:pPr algn="l"/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ଜାତୀୟ</a:t>
            </a:r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or-IN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ପଶୁ</a:t>
            </a:r>
            <a:endParaRPr lang="en-US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480" y="1645761"/>
            <a:ext cx="5455920" cy="2684700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NATIONAL</a:t>
            </a:r>
          </a:p>
          <a:p>
            <a:pPr algn="r"/>
            <a:r>
              <a:rPr lang="en-US" sz="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ANIMAL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871"/>
          <a:stretch/>
        </p:blipFill>
        <p:spPr>
          <a:xfrm>
            <a:off x="2968831" y="1584611"/>
            <a:ext cx="4476997" cy="3527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" y="4952919"/>
            <a:ext cx="563880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or-IN" sz="7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ବାଘ</a:t>
            </a:r>
            <a:endParaRPr lang="en-US" sz="7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17720" y="4952919"/>
            <a:ext cx="7345680" cy="162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Tiger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06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163</Words>
  <Application>Microsoft Office PowerPoint</Application>
  <PresentationFormat>Widescreen</PresentationFormat>
  <Paragraphs>113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Kalinga</vt:lpstr>
      <vt:lpstr>Office Theme</vt:lpstr>
      <vt:lpstr>ଜାତୀୟ ପ୍ରତୀକ </vt:lpstr>
      <vt:lpstr>ଜାତୀୟ ଚିହ୍ନ    </vt:lpstr>
      <vt:lpstr>ଜାତୀୟ ଫଳ  </vt:lpstr>
      <vt:lpstr>ଜାତୀୟ ପକ୍ଷୀ</vt:lpstr>
      <vt:lpstr>ଜାତୀୟ ପରିବା </vt:lpstr>
      <vt:lpstr>ଜାତୀୟ ସରୀସୃପ</vt:lpstr>
      <vt:lpstr>ଜାତୀୟ ସଂଗୀତ   </vt:lpstr>
      <vt:lpstr>ଜାତୀୟ ଗୀତ   </vt:lpstr>
      <vt:lpstr>ଜାତୀୟ ପଶୁ</vt:lpstr>
      <vt:lpstr>ଜାତୀୟ ଜଳଜ  ପ୍ରାଣୀ </vt:lpstr>
      <vt:lpstr>ଜାତୀୟ ଐତିହ  ପଶୁ </vt:lpstr>
      <vt:lpstr>ଜାତୀୟ ନଦୀ</vt:lpstr>
      <vt:lpstr>ଜାତୀୟ ମୁଦ୍ରା </vt:lpstr>
      <vt:lpstr>ଜାତୀୟ ଫୁଲ</vt:lpstr>
      <vt:lpstr>ଜାତୀୟ ବୃକ୍ଷ  </vt:lpstr>
      <vt:lpstr>ଜାତୀୟ ପତାକା  </vt:lpstr>
      <vt:lpstr>ଜାତୀୟ ପଞ୍ଜିକା  </vt:lpstr>
      <vt:lpstr>ଜାତୀୟ ଦିବସ  </vt:lpstr>
      <vt:lpstr>ଜାତୀୟ ପଟି   </vt:lpstr>
      <vt:lpstr>ଜାତୀୟ ରାଜନିଷ୍ଠା ଶପଥ</vt:lpstr>
      <vt:lpstr>ଯୁଆ ସ୍କୁଲ </vt:lpstr>
      <vt:lpstr>ଯୁଆ ସ୍କୁଲ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ଜାତୀୟ ପ୍ରତୀକ</dc:title>
  <dc:creator>Gatindra Malik.</dc:creator>
  <cp:lastModifiedBy>Gatindra Malik.</cp:lastModifiedBy>
  <cp:revision>66</cp:revision>
  <dcterms:created xsi:type="dcterms:W3CDTF">2021-01-15T09:35:37Z</dcterms:created>
  <dcterms:modified xsi:type="dcterms:W3CDTF">2021-01-15T15:13:17Z</dcterms:modified>
</cp:coreProperties>
</file>