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31C33-AC22-4A60-AB2F-97E063C55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35477D-1703-400A-BF47-040A27007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0AB989-9685-4E31-AD3C-BAC64834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1B8E-D0AE-4895-BF5F-065BA2B543E8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789D0E-327C-4EFB-9BAD-F288FCF9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CF69A2-811C-4DE3-9D46-6081A7FA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C03-F5DE-4D1E-969B-E333C966A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3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F5D8F-F8CD-4FF8-A770-9216B8A6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5186BA-6E09-4A60-9C48-1799BF35E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F1E8D5-2F01-45D3-A61B-40D05B18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1B8E-D0AE-4895-BF5F-065BA2B543E8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6CCFD9-6208-4EDE-822B-07440E66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E04B0B-DD34-46F9-ADA0-AF7E0CE4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C03-F5DE-4D1E-969B-E333C966A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26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CCE303D-61AB-4962-9205-61F3026B5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225FA2C-6890-4A88-B438-E97CBCA45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B7270C-C489-44E2-A650-BA648E7B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1B8E-D0AE-4895-BF5F-065BA2B543E8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00C895-DDAF-4CDF-86CD-F109EB74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725D19-C201-4DF2-A159-BE8F4560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C03-F5DE-4D1E-969B-E333C966A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33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F4DAA-67E7-42EA-8F21-470017A7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DAE3CB-2558-4235-9E57-C946C1DA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D49C5F-1374-4147-B6C7-1EFC1DFC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1B8E-D0AE-4895-BF5F-065BA2B543E8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C7C6B8-F94B-4654-A848-FD543208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1B2892-9E27-4499-A0EC-D730D000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C03-F5DE-4D1E-969B-E333C966A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37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85845-89B4-4087-B39F-62E54EFC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10001C-EC10-4F5A-AD39-06556C3D6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10C288-F991-41AB-827B-B2B87806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1B8E-D0AE-4895-BF5F-065BA2B543E8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93F329-54E1-46B6-8D7E-1D4E1582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798B99-5E4B-4565-A721-FBCF0AE3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C03-F5DE-4D1E-969B-E333C966A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1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76EB0-1AA7-483D-AF35-6EB5F605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561E8D-BF9D-4447-A19D-B3826085C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526908-C4C1-4153-974E-5018240FA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97C3FE-EEC7-47C2-B614-33C257B1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1B8E-D0AE-4895-BF5F-065BA2B543E8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37037B-00F7-47DE-8766-B796156B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BD1975-92EC-47FC-B976-12FF6FA0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C03-F5DE-4D1E-969B-E333C966A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70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D07AD-4479-4362-97CF-0CFED9CC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8BF653-357A-40E3-B739-666DD0AE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2C525F-0F75-4785-9A4F-461FCFF44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C21BE5C-BA93-4C09-86FD-3DE34CD93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A17EAA-A806-43B3-B7C2-04430C1E0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10C2D5-35FD-4E72-ADE7-9736FC45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1B8E-D0AE-4895-BF5F-065BA2B543E8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732A75-DFA4-4135-9118-542C62D1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FA03189-E41E-45F2-B061-B5801989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C03-F5DE-4D1E-969B-E333C966A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98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F678F-F70D-41B9-B7D1-7F90B292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4019A5C-F2A6-40C4-8D2D-E6EF4312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1B8E-D0AE-4895-BF5F-065BA2B543E8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E573F7-79FD-4657-987A-E7BC0260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54399E-319F-446D-9609-96268DCB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C03-F5DE-4D1E-969B-E333C966A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27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EB0465-E3BC-4D12-A193-05953D74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1B8E-D0AE-4895-BF5F-065BA2B543E8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DFC17A-19D4-4CC5-8E76-0DF3F9E0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C8A90F-A630-4B66-902E-6895C2AB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C03-F5DE-4D1E-969B-E333C966A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9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F3FA68-83DB-48A2-9947-43A77665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0911BD-CFCC-4EBD-ACE5-3FBDF2DB5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BB0003-40BF-4049-871D-6B78649BE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6A02A8-B388-4040-B89D-C5A7C316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1B8E-D0AE-4895-BF5F-065BA2B543E8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B81B18-AD7D-4AA8-9DF5-983952AB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A1FBC1-2FF5-498C-BCD9-FCDD6B43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C03-F5DE-4D1E-969B-E333C966A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65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816AB-B3A3-4DDF-AEA4-9DE73034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2785DB-E24F-486A-8CFF-044B4BFBB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547DB9-9778-4822-9032-8D92159F0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318C45-1A4B-4690-85B1-E46AA434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1B8E-D0AE-4895-BF5F-065BA2B543E8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BB4154-6232-47C0-BEE1-9420616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078013-0CE1-48B4-85B7-974CA206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8C03-F5DE-4D1E-969B-E333C966A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73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DE33FE-76D3-47B1-8DF1-BDBB4938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B81BD4-7119-4B52-90AD-BF6725E0D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C14C93-1A38-4D14-BA14-71163A9D2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31B8E-D0AE-4895-BF5F-065BA2B543E8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EDE395-A86E-420E-9EA7-C807F643E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DC5C3A-4F16-4ADF-8D49-3008AB80D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8C03-F5DE-4D1E-969B-E333C966A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34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tionhe/Data-Analytics-Portfolio/blob/main/book_reviews.Rmd" TargetMode="External"/><Relationship Id="rId2" Type="http://schemas.openxmlformats.org/officeDocument/2006/relationships/hyperlink" Target="https://www.dataquest.io/projects/guided-project-a-creating-an-efficient-data-analysis-workflo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6AC93-79E7-4854-8228-936C96124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50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Marketing Analytics</a:t>
            </a:r>
            <a:br>
              <a:rPr lang="en-US" altLang="zh-TW" dirty="0">
                <a:latin typeface="+mn-lt"/>
                <a:ea typeface="微軟正黑體" panose="020B0604030504040204" pitchFamily="34" charset="-120"/>
              </a:rPr>
            </a:br>
            <a:r>
              <a:rPr lang="en-US" altLang="zh-TW" sz="4800" dirty="0">
                <a:latin typeface="+mn-lt"/>
                <a:ea typeface="微軟正黑體" panose="020B0604030504040204" pitchFamily="34" charset="-120"/>
              </a:rPr>
              <a:t>Book Reviews Case</a:t>
            </a:r>
            <a:endParaRPr lang="zh-TW" altLang="en-US" sz="4800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33DBFE-431F-4185-A3D6-F0771D583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5476"/>
            <a:ext cx="9144000" cy="835269"/>
          </a:xfrm>
        </p:spPr>
        <p:txBody>
          <a:bodyPr>
            <a:normAutofit/>
          </a:bodyPr>
          <a:lstStyle/>
          <a:p>
            <a:r>
              <a:rPr lang="en-US" altLang="zh-TW" sz="3600" dirty="0" err="1"/>
              <a:t>Kayon</a:t>
            </a:r>
            <a:r>
              <a:rPr lang="en-US" altLang="zh-TW" sz="3600" dirty="0"/>
              <a:t> Wang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0831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909CC-B302-415A-8476-7DF5EA27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&amp; Goals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30402F-CD0C-4A40-9D2B-20859C0D1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Overview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Data set: book_reviews.csv</a:t>
            </a:r>
            <a:r>
              <a:rPr lang="zh-TW" altLang="en-US" dirty="0"/>
              <a:t> </a:t>
            </a:r>
            <a:r>
              <a:rPr lang="en-US" altLang="zh-TW" dirty="0"/>
              <a:t>(including book, review, state, and price)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Programming Language: R (with the package: </a:t>
            </a:r>
            <a:r>
              <a:rPr lang="en-US" altLang="zh-TW" dirty="0" err="1"/>
              <a:t>tidyverse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Goals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We want to explore the sales data to see if we can extract useful information from it and analyze what measures can be taken to increase total sales.</a:t>
            </a:r>
          </a:p>
        </p:txBody>
      </p:sp>
    </p:spTree>
    <p:extLst>
      <p:ext uri="{BB962C8B-B14F-4D97-AF65-F5344CB8AC3E}">
        <p14:creationId xmlns:p14="http://schemas.microsoft.com/office/powerpoint/2010/main" val="70457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A0C1C-39CE-48E5-B3E2-9C442EB2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Analysis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888AE95-4BBB-40A4-A3D5-F3AD38392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17463" cy="4351338"/>
          </a:xfr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924E3207-802E-4EE7-86C7-3064848EE1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857"/>
          <a:stretch/>
        </p:blipFill>
        <p:spPr>
          <a:xfrm>
            <a:off x="7007732" y="1576388"/>
            <a:ext cx="4093998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9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B6334-5F81-45B7-87B5-F97E012C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4CB1D6-A8AA-4B7A-B3C8-971DC00E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Total Sales Ranking (by Revenue):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Secrets Of R For Advanced Students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Fundamentals of R For Beginners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Top 10 Mistakes R Beginners Make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R Made Easy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R For Dummies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02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235CBD-9BA2-4A4E-9B9F-17307BDD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3CE-87BB-4BA3-A6AF-0A84DC546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Total sales: New York &gt; California &gt; Texas &gt; Florida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Best-selling in terms of quantity / revenue in each state: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New York: Secrets Of R For Advanced Students / Secrets Of R For Advanced Students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California: R For Dummies / Secrets Of R For Advanced Students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Texas: Fundamentals of R For Beginners / Secrets Of R For Advanced Students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Florida: Secrets Of R For Advanced Students / Secrets Of R For Advanced Students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682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8693C-03B3-4508-B9E4-6BBD4B8D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E0CF4B-2715-46C5-A231-94231B193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zh-TW" dirty="0"/>
              <a:t>From the sales revenue perspective, </a:t>
            </a:r>
            <a:r>
              <a:rPr lang="en-US" altLang="zh-TW" i="1" dirty="0"/>
              <a:t>Secrets of R for Advanced Students </a:t>
            </a:r>
            <a:r>
              <a:rPr lang="en-US" altLang="zh-TW" dirty="0"/>
              <a:t>performed best.</a:t>
            </a:r>
          </a:p>
          <a:p>
            <a:pPr>
              <a:lnSpc>
                <a:spcPct val="160000"/>
              </a:lnSpc>
            </a:pPr>
            <a:r>
              <a:rPr lang="en-US" altLang="zh-TW" dirty="0"/>
              <a:t>In terms of sales quantity, all five books sold similarly.</a:t>
            </a:r>
          </a:p>
          <a:p>
            <a:pPr>
              <a:lnSpc>
                <a:spcPct val="160000"/>
              </a:lnSpc>
            </a:pPr>
            <a:r>
              <a:rPr lang="en-US" altLang="zh-TW" dirty="0"/>
              <a:t>By observation, the top-ranked book primarily targets advanced readers, the other four books suggest they cater more to beginner-level readers. This indicates that the number of beginner readers exceeds that of advanced readers.</a:t>
            </a:r>
          </a:p>
          <a:p>
            <a:pPr>
              <a:lnSpc>
                <a:spcPct val="160000"/>
              </a:lnSpc>
            </a:pPr>
            <a:r>
              <a:rPr lang="en-US" altLang="zh-TW" dirty="0"/>
              <a:t>Geographically, New York generated the highest revenue.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73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4BB95-A085-45DF-92A8-540DA939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Recommendations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735F6-9D4F-47ED-86E2-48999A568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We can deduce that the pricing falls within a reasonable range, the beginners have the willing to purchase different prices books, sales quantity appears positively correlated with reviews; advanced readers demonstrate a willingness to pay higher prices for books tailored to their needs. Therefore, we can </a:t>
            </a:r>
            <a:r>
              <a:rPr lang="en-US" altLang="zh-TW" dirty="0">
                <a:solidFill>
                  <a:srgbClr val="FF0000"/>
                </a:solidFill>
              </a:rPr>
              <a:t>encourage readers to leave reviews </a:t>
            </a:r>
            <a:r>
              <a:rPr lang="en-US" altLang="zh-TW" dirty="0"/>
              <a:t>posted on the public websites and </a:t>
            </a:r>
            <a:r>
              <a:rPr lang="en-US" altLang="zh-TW" dirty="0">
                <a:solidFill>
                  <a:srgbClr val="FF0000"/>
                </a:solidFill>
              </a:rPr>
              <a:t>create specialized content for advanced readers</a:t>
            </a:r>
            <a:r>
              <a:rPr lang="en-US" altLang="zh-TW" dirty="0"/>
              <a:t>.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50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452F32-7283-42FF-8E71-992E4ED1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9EC67B-85A3-43FD-96EE-FA27F8E66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Data Source: </a:t>
            </a:r>
            <a:r>
              <a:rPr lang="en-US" altLang="zh-TW" dirty="0">
                <a:hlinkClick r:id="rId2"/>
              </a:rPr>
              <a:t>https://www.dataquest.io/projects/guided-project-a-creating-an-efficient-data-analysis-workflow/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Coding File: </a:t>
            </a:r>
            <a:r>
              <a:rPr lang="en-US" altLang="zh-TW" dirty="0">
                <a:hlinkClick r:id="rId3"/>
              </a:rPr>
              <a:t>https://github.com/Gationhe/Data-Analytics-Portfolio/blob/main/book_reviews.Rmd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096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366</Words>
  <Application>Microsoft Office PowerPoint</Application>
  <PresentationFormat>寬螢幕</PresentationFormat>
  <Paragraphs>33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Marketing Analytics Book Reviews Case</vt:lpstr>
      <vt:lpstr>Overview &amp; Goals</vt:lpstr>
      <vt:lpstr>Analysis</vt:lpstr>
      <vt:lpstr>Analysis</vt:lpstr>
      <vt:lpstr>Analysis</vt:lpstr>
      <vt:lpstr>Summaries</vt:lpstr>
      <vt:lpstr>Recommendations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Analytics Book Reviews Case</dc:title>
  <dc:creator>王垣凱</dc:creator>
  <cp:lastModifiedBy>王垣凱</cp:lastModifiedBy>
  <cp:revision>10</cp:revision>
  <dcterms:created xsi:type="dcterms:W3CDTF">2025-06-04T08:36:12Z</dcterms:created>
  <dcterms:modified xsi:type="dcterms:W3CDTF">2025-06-04T14:11:46Z</dcterms:modified>
</cp:coreProperties>
</file>