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4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pa resalta un rendimiento económico decreciente">
            <a:extLst>
              <a:ext uri="{FF2B5EF4-FFF2-40B4-BE49-F238E27FC236}">
                <a16:creationId xmlns:a16="http://schemas.microsoft.com/office/drawing/2014/main" id="{E1AE0ED9-3255-016B-89C6-7DA6A70A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8D822-DDF7-B3B4-8BB7-86C676EA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CO" sz="4800"/>
              <a:t>Análisis de indicadores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F8BB4-D907-7C8F-A617-B0918D66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s-CO" sz="2000" dirty="0"/>
              <a:t>Minería, salud, mujeres y educación</a:t>
            </a:r>
          </a:p>
          <a:p>
            <a:r>
              <a:rPr lang="es-CO" sz="2000" dirty="0"/>
              <a:t>Infraestructura Visible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8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A769DF-FA27-7196-7EBB-854555E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3400" dirty="0"/>
              <a:t>Requerimientos y análisis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1A30F-334D-5131-3C5D-1C05122B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MX" sz="2000" b="0" i="0" u="none" strike="noStrike" dirty="0">
                <a:effectLst/>
                <a:latin typeface="Calibri" panose="020F0502020204030204" pitchFamily="34" charset="0"/>
              </a:rPr>
              <a:t>Posible impacto de la </a:t>
            </a:r>
            <a:r>
              <a:rPr lang="es-MX" sz="2000" b="0" i="0" u="none" strike="noStrike" dirty="0" err="1">
                <a:effectLst/>
                <a:latin typeface="Calibri" panose="020F0502020204030204" pitchFamily="34" charset="0"/>
              </a:rPr>
              <a:t>mineria</a:t>
            </a:r>
            <a:r>
              <a:rPr lang="es-MX" sz="2000" b="0" i="0" u="none" strike="noStrike" dirty="0">
                <a:effectLst/>
                <a:latin typeface="Calibri" panose="020F0502020204030204" pitchFamily="34" charset="0"/>
              </a:rPr>
              <a:t> al periodo de gestación por municipio.</a:t>
            </a:r>
          </a:p>
          <a:p>
            <a:r>
              <a:rPr lang="es-MX" sz="2000" b="0" i="0" u="none" strike="noStrike" dirty="0">
                <a:effectLst/>
                <a:latin typeface="Calibri" panose="020F0502020204030204" pitchFamily="34" charset="0"/>
              </a:rPr>
              <a:t>Posible impacto de la </a:t>
            </a:r>
            <a:r>
              <a:rPr lang="es-MX" sz="2000" b="0" i="0" u="none" strike="noStrike" dirty="0" err="1">
                <a:effectLst/>
                <a:latin typeface="Calibri" panose="020F0502020204030204" pitchFamily="34" charset="0"/>
              </a:rPr>
              <a:t>mineria</a:t>
            </a:r>
            <a:r>
              <a:rPr lang="es-MX" sz="2000" b="0" i="0" u="none" strike="noStrike" dirty="0">
                <a:effectLst/>
                <a:latin typeface="Calibri" panose="020F0502020204030204" pitchFamily="34" charset="0"/>
              </a:rPr>
              <a:t> al periodo del parto por municipio</a:t>
            </a:r>
            <a:endParaRPr lang="es-MX" sz="2000" dirty="0">
              <a:latin typeface="Calibri" panose="020F0502020204030204" pitchFamily="34" charset="0"/>
            </a:endParaRPr>
          </a:p>
          <a:p>
            <a:r>
              <a:rPr lang="es-MX" sz="2000" b="0" i="0" u="none" strike="noStrike" dirty="0">
                <a:effectLst/>
                <a:latin typeface="Calibri" panose="020F0502020204030204" pitchFamily="34" charset="0"/>
              </a:rPr>
              <a:t>Cobertura de nivel de educación básica de mujeres según la presencia minera en un municipio.</a:t>
            </a:r>
          </a:p>
          <a:p>
            <a:endParaRPr lang="es-MX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Calibri" panose="020F0502020204030204" pitchFamily="34" charset="0"/>
              </a:rPr>
              <a:t>Teniendo en cuenta que solo miraremos el impacto de la minería de metales en municipios para cada indicador.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283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FFA56-C685-F744-C8A6-E35F62E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Dashboards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6D3E31-FBEE-640E-2830-D79274E44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598955"/>
            <a:ext cx="6408836" cy="35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9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79B8F-FB9A-C2BF-4016-34EF1AF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ETL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216B76-4CFD-154A-F5E3-EE617683B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364" y="2478088"/>
            <a:ext cx="5409234" cy="3694112"/>
          </a:xfrm>
        </p:spPr>
      </p:pic>
    </p:spTree>
    <p:extLst>
      <p:ext uri="{BB962C8B-B14F-4D97-AF65-F5344CB8AC3E}">
        <p14:creationId xmlns:p14="http://schemas.microsoft.com/office/powerpoint/2010/main" val="17914256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75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Análisis de indicadores</vt:lpstr>
      <vt:lpstr>Requerimientos y análisis</vt:lpstr>
      <vt:lpstr>Dashboards</vt:lpstr>
      <vt:lpstr>ETL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indicadores</dc:title>
  <dc:creator>Maria Camila Gomez Hernandez</dc:creator>
  <cp:lastModifiedBy>Maria Camila Gomez Hernandez</cp:lastModifiedBy>
  <cp:revision>1</cp:revision>
  <dcterms:created xsi:type="dcterms:W3CDTF">2022-12-08T03:23:15Z</dcterms:created>
  <dcterms:modified xsi:type="dcterms:W3CDTF">2022-12-08T04:42:52Z</dcterms:modified>
</cp:coreProperties>
</file>