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04-Jun-19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GATRA YOLANDA [161506103</a:t>
            </a:r>
            <a:r>
              <a:rPr lang="en-US" dirty="0"/>
              <a:t>0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sz="2800" dirty="0" smtClean="0"/>
              <a:t>LAMPUNG ZOO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72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YANG DIHASILKAN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8" y="2640806"/>
            <a:ext cx="6934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LOKASI AR-CARD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94" y="2336800"/>
            <a:ext cx="6410188" cy="3598863"/>
          </a:xfrm>
        </p:spPr>
      </p:pic>
    </p:spTree>
    <p:extLst>
      <p:ext uri="{BB962C8B-B14F-4D97-AF65-F5344CB8AC3E}">
        <p14:creationId xmlns:p14="http://schemas.microsoft.com/office/powerpoint/2010/main" val="94362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JUDUL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Pembuatan</a:t>
            </a:r>
            <a:r>
              <a:rPr lang="en-US" sz="4400" dirty="0" smtClean="0"/>
              <a:t> </a:t>
            </a:r>
            <a:r>
              <a:rPr lang="en-US" sz="4400" dirty="0" err="1" smtClean="0"/>
              <a:t>Aplikasi</a:t>
            </a:r>
            <a:r>
              <a:rPr lang="en-US" sz="4400" dirty="0" smtClean="0"/>
              <a:t> Augmented Reality </a:t>
            </a:r>
            <a:r>
              <a:rPr lang="en-US" sz="4400" dirty="0" err="1" smtClean="0"/>
              <a:t>melalui</a:t>
            </a:r>
            <a:r>
              <a:rPr lang="en-US" sz="4400" dirty="0" smtClean="0"/>
              <a:t> AR Card di Lampung Zoo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Unity 3D.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723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82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menuntut</a:t>
            </a:r>
            <a:r>
              <a:rPr lang="en-US" dirty="0"/>
              <a:t> </a:t>
            </a:r>
            <a:r>
              <a:rPr lang="en-US" dirty="0" err="1"/>
              <a:t>sagala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manual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maju</a:t>
            </a:r>
            <a:r>
              <a:rPr lang="en-US" dirty="0"/>
              <a:t>.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binatang-binatang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liburan</a:t>
            </a:r>
            <a:r>
              <a:rPr lang="en-US" dirty="0"/>
              <a:t> </a:t>
            </a:r>
            <a:r>
              <a:rPr lang="en-US" dirty="0" err="1"/>
              <a:t>disela-sela</a:t>
            </a:r>
            <a:r>
              <a:rPr lang="en-US" dirty="0"/>
              <a:t> </a:t>
            </a:r>
            <a:r>
              <a:rPr lang="en-US" dirty="0" err="1"/>
              <a:t>kesibukan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Para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binatang-binatang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social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melihatnya</a:t>
            </a:r>
            <a:r>
              <a:rPr lang="en-US" dirty="0"/>
              <a:t>.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binatang-binatang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tulisan-tulisan</a:t>
            </a:r>
            <a:r>
              <a:rPr lang="en-US" dirty="0"/>
              <a:t> yang di </a:t>
            </a:r>
            <a:r>
              <a:rPr lang="en-US" dirty="0" err="1"/>
              <a:t>ketik</a:t>
            </a:r>
            <a:r>
              <a:rPr lang="en-US" dirty="0"/>
              <a:t> di </a:t>
            </a:r>
            <a:r>
              <a:rPr lang="en-US" dirty="0" err="1"/>
              <a:t>kertas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AR card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binatang-binatang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,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smartphone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men-scan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MASALAH YANG DIHADAPI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software Unity 3D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AR card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AR card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smartphone yang </a:t>
            </a:r>
            <a:r>
              <a:rPr lang="en-US" dirty="0" err="1"/>
              <a:t>dipunyai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SOLUSI YANG DIMUNGKINKAN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dimungkinkan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memakan</a:t>
            </a:r>
            <a:r>
              <a:rPr lang="en-US" dirty="0"/>
              <a:t> storage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smartphone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malas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menginstallnya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14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AR </a:t>
            </a:r>
            <a:r>
              <a:rPr lang="en-US" dirty="0" smtClean="0"/>
              <a:t>card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TAHAPAN PEMBUATAN AR-CARD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AR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</a:t>
            </a:r>
            <a:r>
              <a:rPr lang="en-US" dirty="0" smtClean="0"/>
              <a:t>-install </a:t>
            </a:r>
            <a:r>
              <a:rPr lang="en-US" dirty="0"/>
              <a:t>software Unity </a:t>
            </a:r>
            <a:r>
              <a:rPr lang="en-US" dirty="0" smtClean="0"/>
              <a:t>3D.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</a:t>
            </a:r>
            <a:r>
              <a:rPr lang="en-US" dirty="0" smtClean="0"/>
              <a:t>-install </a:t>
            </a:r>
            <a:r>
              <a:rPr lang="en-US" dirty="0"/>
              <a:t>plugin </a:t>
            </a:r>
            <a:r>
              <a:rPr lang="en-US" dirty="0" err="1"/>
              <a:t>Vuforia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Unity </a:t>
            </a:r>
            <a:r>
              <a:rPr lang="en-US" dirty="0" smtClean="0"/>
              <a:t>3D.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Berkonsultasi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internet </a:t>
            </a:r>
            <a:r>
              <a:rPr lang="en-US" dirty="0" err="1"/>
              <a:t>seperti</a:t>
            </a:r>
            <a:r>
              <a:rPr lang="en-US" dirty="0"/>
              <a:t> E-book, Video tutorial,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smartphone </a:t>
            </a:r>
            <a:r>
              <a:rPr lang="en-US" dirty="0" err="1"/>
              <a:t>dengan</a:t>
            </a:r>
            <a:r>
              <a:rPr lang="en-US" dirty="0"/>
              <a:t> men-scan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 card.</a:t>
            </a:r>
          </a:p>
        </p:txBody>
      </p:sp>
    </p:spTree>
    <p:extLst>
      <p:ext uri="{BB962C8B-B14F-4D97-AF65-F5344CB8AC3E}">
        <p14:creationId xmlns:p14="http://schemas.microsoft.com/office/powerpoint/2010/main" val="13274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HASIL YANG DIHARAPKAN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Pengunjung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binatang-binatang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kebun</a:t>
            </a:r>
            <a:r>
              <a:rPr lang="en-US" dirty="0"/>
              <a:t> </a:t>
            </a:r>
            <a:r>
              <a:rPr lang="en-US" dirty="0" err="1"/>
              <a:t>binatang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91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AR-CARD LAMPUNG ZOO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770154"/>
            <a:ext cx="9613900" cy="2732155"/>
          </a:xfrm>
        </p:spPr>
      </p:pic>
    </p:spTree>
    <p:extLst>
      <p:ext uri="{BB962C8B-B14F-4D97-AF65-F5344CB8AC3E}">
        <p14:creationId xmlns:p14="http://schemas.microsoft.com/office/powerpoint/2010/main" val="28531118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273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AUGMENTED REALITY</vt:lpstr>
      <vt:lpstr>JUDUL PROJECT</vt:lpstr>
      <vt:lpstr>LATAR BELAKANG</vt:lpstr>
      <vt:lpstr>MASALAH YANG DIHADAPI</vt:lpstr>
      <vt:lpstr>SOLUSI YANG DIMUNGKINKAN</vt:lpstr>
      <vt:lpstr>TUJUAN PROJECT</vt:lpstr>
      <vt:lpstr>TAHAPAN PEMBUATAN AR-CARD</vt:lpstr>
      <vt:lpstr>HASIL YANG DIHARAPKAN</vt:lpstr>
      <vt:lpstr>DESIGN AR-CARD LAMPUNG ZOO</vt:lpstr>
      <vt:lpstr>DESIGN YANG DIHASILKAN</vt:lpstr>
      <vt:lpstr>LOKASI AR-CARD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Windows User</dc:creator>
  <cp:lastModifiedBy>Windows User</cp:lastModifiedBy>
  <cp:revision>5</cp:revision>
  <dcterms:created xsi:type="dcterms:W3CDTF">2019-06-03T21:01:14Z</dcterms:created>
  <dcterms:modified xsi:type="dcterms:W3CDTF">2019-06-03T22:19:35Z</dcterms:modified>
</cp:coreProperties>
</file>